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827" r:id="rId1"/>
    <p:sldMasterId id="2147483845" r:id="rId2"/>
    <p:sldMasterId id="2147483847" r:id="rId3"/>
  </p:sldMasterIdLst>
  <p:notesMasterIdLst>
    <p:notesMasterId r:id="rId84"/>
  </p:notesMasterIdLst>
  <p:sldIdLst>
    <p:sldId id="256" r:id="rId4"/>
    <p:sldId id="461" r:id="rId5"/>
    <p:sldId id="462" r:id="rId6"/>
    <p:sldId id="413" r:id="rId7"/>
    <p:sldId id="463" r:id="rId8"/>
    <p:sldId id="505" r:id="rId9"/>
    <p:sldId id="411" r:id="rId10"/>
    <p:sldId id="506" r:id="rId11"/>
    <p:sldId id="412" r:id="rId12"/>
    <p:sldId id="507" r:id="rId13"/>
    <p:sldId id="298" r:id="rId14"/>
    <p:sldId id="470" r:id="rId15"/>
    <p:sldId id="300" r:id="rId16"/>
    <p:sldId id="469" r:id="rId17"/>
    <p:sldId id="302" r:id="rId18"/>
    <p:sldId id="471" r:id="rId19"/>
    <p:sldId id="306" r:id="rId20"/>
    <p:sldId id="472" r:id="rId21"/>
    <p:sldId id="308" r:id="rId22"/>
    <p:sldId id="473" r:id="rId23"/>
    <p:sldId id="310" r:id="rId24"/>
    <p:sldId id="474" r:id="rId25"/>
    <p:sldId id="312" r:id="rId26"/>
    <p:sldId id="475" r:id="rId27"/>
    <p:sldId id="314" r:id="rId28"/>
    <p:sldId id="476" r:id="rId29"/>
    <p:sldId id="357" r:id="rId30"/>
    <p:sldId id="477" r:id="rId31"/>
    <p:sldId id="316" r:id="rId32"/>
    <p:sldId id="479" r:id="rId33"/>
    <p:sldId id="318" r:id="rId34"/>
    <p:sldId id="480" r:id="rId35"/>
    <p:sldId id="359" r:id="rId36"/>
    <p:sldId id="481" r:id="rId37"/>
    <p:sldId id="361" r:id="rId38"/>
    <p:sldId id="482" r:id="rId39"/>
    <p:sldId id="363" r:id="rId40"/>
    <p:sldId id="483" r:id="rId41"/>
    <p:sldId id="367" r:id="rId42"/>
    <p:sldId id="484" r:id="rId43"/>
    <p:sldId id="369" r:id="rId44"/>
    <p:sldId id="485" r:id="rId45"/>
    <p:sldId id="371" r:id="rId46"/>
    <p:sldId id="486" r:id="rId47"/>
    <p:sldId id="373" r:id="rId48"/>
    <p:sldId id="487" r:id="rId49"/>
    <p:sldId id="376" r:id="rId50"/>
    <p:sldId id="488" r:id="rId51"/>
    <p:sldId id="377" r:id="rId52"/>
    <p:sldId id="489" r:id="rId53"/>
    <p:sldId id="379" r:id="rId54"/>
    <p:sldId id="490" r:id="rId55"/>
    <p:sldId id="381" r:id="rId56"/>
    <p:sldId id="491" r:id="rId57"/>
    <p:sldId id="383" r:id="rId58"/>
    <p:sldId id="492" r:id="rId59"/>
    <p:sldId id="385" r:id="rId60"/>
    <p:sldId id="493" r:id="rId61"/>
    <p:sldId id="387" r:id="rId62"/>
    <p:sldId id="494" r:id="rId63"/>
    <p:sldId id="389" r:id="rId64"/>
    <p:sldId id="495" r:id="rId65"/>
    <p:sldId id="392" r:id="rId66"/>
    <p:sldId id="496" r:id="rId67"/>
    <p:sldId id="416" r:id="rId68"/>
    <p:sldId id="497" r:id="rId69"/>
    <p:sldId id="418" r:id="rId70"/>
    <p:sldId id="498" r:id="rId71"/>
    <p:sldId id="419" r:id="rId72"/>
    <p:sldId id="499" r:id="rId73"/>
    <p:sldId id="420" r:id="rId74"/>
    <p:sldId id="500" r:id="rId75"/>
    <p:sldId id="421" r:id="rId76"/>
    <p:sldId id="501" r:id="rId77"/>
    <p:sldId id="424" r:id="rId78"/>
    <p:sldId id="502" r:id="rId79"/>
    <p:sldId id="466" r:id="rId80"/>
    <p:sldId id="503" r:id="rId81"/>
    <p:sldId id="467" r:id="rId82"/>
    <p:sldId id="504" r:id="rId83"/>
  </p:sldIdLst>
  <p:sldSz cx="7775575" cy="5543550"/>
  <p:notesSz cx="6858000" cy="9144000"/>
  <p:embeddedFontLst>
    <p:embeddedFont>
      <p:font typeface="American Captain" pitchFamily="2" charset="77"/>
      <p:regular r:id="rId85"/>
    </p:embeddedFont>
    <p:embeddedFont>
      <p:font typeface="Calibri" panose="020F0502020204030204" pitchFamily="34" charset="0"/>
      <p:regular r:id="rId86"/>
      <p:bold r:id="rId87"/>
      <p:italic r:id="rId88"/>
      <p:boldItalic r:id="rId89"/>
    </p:embeddedFont>
    <p:embeddedFont>
      <p:font typeface="Manrope" pitchFamily="2" charset="0"/>
      <p:regular r:id="rId90"/>
      <p:bold r:id="rId91"/>
    </p:embeddedFont>
    <p:embeddedFont>
      <p:font typeface="Marvel" pitchFamily="2" charset="0"/>
      <p:regular r:id="rId92"/>
    </p:embeddedFont>
    <p:embeddedFont>
      <p:font typeface="Ubuntu" panose="020B0504030602030204" pitchFamily="34" charset="0"/>
      <p:regular r:id="rId93"/>
      <p:bold r:id="rId94"/>
      <p:italic r:id="rId95"/>
      <p:boldItalic r:id="rId96"/>
    </p:embeddedFont>
    <p:embeddedFont>
      <p:font typeface="Ubuntu Light" panose="020B0304030602030204" pitchFamily="34" charset="0"/>
      <p:regular r:id="rId97"/>
      <p:italic r:id="rId9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46" userDrawn="1">
          <p15:clr>
            <a:srgbClr val="A4A3A4"/>
          </p15:clr>
        </p15:guide>
        <p15:guide id="2" pos="25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94"/>
    <p:restoredTop sz="96327"/>
  </p:normalViewPr>
  <p:slideViewPr>
    <p:cSldViewPr snapToGrid="0" snapToObjects="1">
      <p:cViewPr varScale="1">
        <p:scale>
          <a:sx n="153" d="100"/>
          <a:sy n="153" d="100"/>
        </p:scale>
        <p:origin x="1904" y="176"/>
      </p:cViewPr>
      <p:guideLst>
        <p:guide orient="horz" pos="1746"/>
        <p:guide pos="25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notesMaster" Target="notesMasters/notesMaster1.xml"/><Relationship Id="rId89" Type="http://schemas.openxmlformats.org/officeDocument/2006/relationships/font" Target="fonts/font5.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tableStyles" Target="tableStyles.xml"/><Relationship Id="rId5" Type="http://schemas.openxmlformats.org/officeDocument/2006/relationships/slide" Target="slides/slide2.xml"/><Relationship Id="rId90" Type="http://schemas.openxmlformats.org/officeDocument/2006/relationships/font" Target="fonts/font6.fntdata"/><Relationship Id="rId95" Type="http://schemas.openxmlformats.org/officeDocument/2006/relationships/font" Target="fonts/font11.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font" Target="fonts/font1.fntdata"/><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font" Target="fonts/font4.fntdata"/><Relationship Id="rId91" Type="http://schemas.openxmlformats.org/officeDocument/2006/relationships/font" Target="fonts/font7.fntdata"/><Relationship Id="rId96"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font" Target="fonts/font2.fntdata"/><Relationship Id="rId94" Type="http://schemas.openxmlformats.org/officeDocument/2006/relationships/font" Target="fonts/font10.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font" Target="fonts/font13.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8.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3.fntdata"/><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9.fntdata"/><Relationship Id="rId98" Type="http://schemas.openxmlformats.org/officeDocument/2006/relationships/font" Target="fonts/font14.fntdata"/><Relationship Id="rId3" Type="http://schemas.openxmlformats.org/officeDocument/2006/relationships/slideMaster" Target="slideMasters/slideMaster3.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23/10/2023</a:t>
            </a:fld>
            <a:endParaRPr lang="en-NL"/>
          </a:p>
        </p:txBody>
      </p:sp>
      <p:sp>
        <p:nvSpPr>
          <p:cNvPr id="4" name="Slide Image Placeholder 3"/>
          <p:cNvSpPr>
            <a:spLocks noGrp="1" noRot="1" noChangeAspect="1"/>
          </p:cNvSpPr>
          <p:nvPr>
            <p:ph type="sldImg" idx="2"/>
          </p:nvPr>
        </p:nvSpPr>
        <p:spPr>
          <a:xfrm>
            <a:off x="1265238" y="1143000"/>
            <a:ext cx="43275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39315" rtl="0" eaLnBrk="1" latinLnBrk="0" hangingPunct="1">
      <a:defRPr sz="839" kern="1200">
        <a:solidFill>
          <a:schemeClr val="tx1"/>
        </a:solidFill>
        <a:latin typeface="+mn-lt"/>
        <a:ea typeface="+mn-ea"/>
        <a:cs typeface="+mn-cs"/>
      </a:defRPr>
    </a:lvl1pPr>
    <a:lvl2pPr marL="319657" algn="l" defTabSz="639315" rtl="0" eaLnBrk="1" latinLnBrk="0" hangingPunct="1">
      <a:defRPr sz="839" kern="1200">
        <a:solidFill>
          <a:schemeClr val="tx1"/>
        </a:solidFill>
        <a:latin typeface="+mn-lt"/>
        <a:ea typeface="+mn-ea"/>
        <a:cs typeface="+mn-cs"/>
      </a:defRPr>
    </a:lvl2pPr>
    <a:lvl3pPr marL="639315" algn="l" defTabSz="639315" rtl="0" eaLnBrk="1" latinLnBrk="0" hangingPunct="1">
      <a:defRPr sz="839" kern="1200">
        <a:solidFill>
          <a:schemeClr val="tx1"/>
        </a:solidFill>
        <a:latin typeface="+mn-lt"/>
        <a:ea typeface="+mn-ea"/>
        <a:cs typeface="+mn-cs"/>
      </a:defRPr>
    </a:lvl3pPr>
    <a:lvl4pPr marL="958971" algn="l" defTabSz="639315" rtl="0" eaLnBrk="1" latinLnBrk="0" hangingPunct="1">
      <a:defRPr sz="839" kern="1200">
        <a:solidFill>
          <a:schemeClr val="tx1"/>
        </a:solidFill>
        <a:latin typeface="+mn-lt"/>
        <a:ea typeface="+mn-ea"/>
        <a:cs typeface="+mn-cs"/>
      </a:defRPr>
    </a:lvl4pPr>
    <a:lvl5pPr marL="1278629" algn="l" defTabSz="639315" rtl="0" eaLnBrk="1" latinLnBrk="0" hangingPunct="1">
      <a:defRPr sz="839" kern="1200">
        <a:solidFill>
          <a:schemeClr val="tx1"/>
        </a:solidFill>
        <a:latin typeface="+mn-lt"/>
        <a:ea typeface="+mn-ea"/>
        <a:cs typeface="+mn-cs"/>
      </a:defRPr>
    </a:lvl5pPr>
    <a:lvl6pPr marL="1598286" algn="l" defTabSz="639315" rtl="0" eaLnBrk="1" latinLnBrk="0" hangingPunct="1">
      <a:defRPr sz="839" kern="1200">
        <a:solidFill>
          <a:schemeClr val="tx1"/>
        </a:solidFill>
        <a:latin typeface="+mn-lt"/>
        <a:ea typeface="+mn-ea"/>
        <a:cs typeface="+mn-cs"/>
      </a:defRPr>
    </a:lvl6pPr>
    <a:lvl7pPr marL="1917943" algn="l" defTabSz="639315" rtl="0" eaLnBrk="1" latinLnBrk="0" hangingPunct="1">
      <a:defRPr sz="839" kern="1200">
        <a:solidFill>
          <a:schemeClr val="tx1"/>
        </a:solidFill>
        <a:latin typeface="+mn-lt"/>
        <a:ea typeface="+mn-ea"/>
        <a:cs typeface="+mn-cs"/>
      </a:defRPr>
    </a:lvl7pPr>
    <a:lvl8pPr marL="2237601" algn="l" defTabSz="639315" rtl="0" eaLnBrk="1" latinLnBrk="0" hangingPunct="1">
      <a:defRPr sz="839" kern="1200">
        <a:solidFill>
          <a:schemeClr val="tx1"/>
        </a:solidFill>
        <a:latin typeface="+mn-lt"/>
        <a:ea typeface="+mn-ea"/>
        <a:cs typeface="+mn-cs"/>
      </a:defRPr>
    </a:lvl8pPr>
    <a:lvl9pPr marL="2557257" algn="l" defTabSz="639315" rtl="0" eaLnBrk="1" latinLnBrk="0" hangingPunct="1">
      <a:defRPr sz="83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11</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3141997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19</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35</a:t>
            </a:fld>
            <a:endParaRPr lang="en-NL"/>
          </a:p>
        </p:txBody>
      </p:sp>
    </p:spTree>
    <p:extLst>
      <p:ext uri="{BB962C8B-B14F-4D97-AF65-F5344CB8AC3E}">
        <p14:creationId xmlns:p14="http://schemas.microsoft.com/office/powerpoint/2010/main" val="20305723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ordered Name Game Card 2">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5D2426B-2755-719C-B9D1-5A4D07AC6BB7}"/>
              </a:ext>
            </a:extLst>
          </p:cNvPr>
          <p:cNvSpPr/>
          <p:nvPr/>
        </p:nvSpPr>
        <p:spPr>
          <a:xfrm>
            <a:off x="750942" y="2018304"/>
            <a:ext cx="2767271"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2" y="728522"/>
            <a:ext cx="3696367"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18" name="Picture 17" descr="A picture containing food, drawing&#10;&#10;Description automatically generated">
            <a:extLst>
              <a:ext uri="{FF2B5EF4-FFF2-40B4-BE49-F238E27FC236}">
                <a16:creationId xmlns:a16="http://schemas.microsoft.com/office/drawing/2014/main" id="{556B4EFA-19EB-4EC3-891E-E2000952E6A6}"/>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3" name="Picture 2" descr="A picture containing text, clipart&#10;&#10;Description automatically generated">
            <a:extLst>
              <a:ext uri="{FF2B5EF4-FFF2-40B4-BE49-F238E27FC236}">
                <a16:creationId xmlns:a16="http://schemas.microsoft.com/office/drawing/2014/main" id="{20127F10-C01A-99B5-4015-937C7F13B099}"/>
              </a:ext>
            </a:extLst>
          </p:cNvPr>
          <p:cNvPicPr>
            <a:picLocks noChangeAspect="1"/>
          </p:cNvPicPr>
          <p:nvPr/>
        </p:nvPicPr>
        <p:blipFill>
          <a:blip r:embed="rId3"/>
          <a:stretch>
            <a:fillRect/>
          </a:stretch>
        </p:blipFill>
        <p:spPr>
          <a:xfrm>
            <a:off x="740418" y="4532197"/>
            <a:ext cx="870770" cy="304769"/>
          </a:xfrm>
          <a:prstGeom prst="rect">
            <a:avLst/>
          </a:prstGeom>
        </p:spPr>
      </p:pic>
      <p:sp>
        <p:nvSpPr>
          <p:cNvPr id="4" name="TextBox 3">
            <a:extLst>
              <a:ext uri="{FF2B5EF4-FFF2-40B4-BE49-F238E27FC236}">
                <a16:creationId xmlns:a16="http://schemas.microsoft.com/office/drawing/2014/main" id="{C2B72BBB-4964-4946-88FB-71F1F410212D}"/>
              </a:ext>
            </a:extLst>
          </p:cNvPr>
          <p:cNvSpPr txBox="1"/>
          <p:nvPr/>
        </p:nvSpPr>
        <p:spPr>
          <a:xfrm>
            <a:off x="670095" y="600293"/>
            <a:ext cx="6030852" cy="2808764"/>
          </a:xfrm>
          <a:prstGeom prst="rect">
            <a:avLst/>
          </a:prstGeom>
          <a:noFill/>
        </p:spPr>
        <p:txBody>
          <a:bodyPr wrap="square" lIns="251999" tIns="151200" rIns="72000" bIns="46800" rtlCol="0">
            <a:spAutoFit/>
          </a:bodyPr>
          <a:lstStyle/>
          <a:p>
            <a:pPr>
              <a:lnSpc>
                <a:spcPts val="10200"/>
              </a:lnSpc>
            </a:pPr>
            <a:r>
              <a:rPr lang="en-NL" sz="9600" dirty="0">
                <a:solidFill>
                  <a:schemeClr val="bg1"/>
                </a:solidFill>
                <a:latin typeface="American Captain" pitchFamily="2" charset="77"/>
              </a:rPr>
              <a:t>Name</a:t>
            </a:r>
            <a:br>
              <a:rPr lang="en-NL" sz="9600" dirty="0">
                <a:solidFill>
                  <a:schemeClr val="bg1"/>
                </a:solidFill>
                <a:latin typeface="American Captain" pitchFamily="2" charset="77"/>
              </a:rPr>
            </a:br>
            <a:r>
              <a:rPr lang="en-NL" sz="9600" dirty="0">
                <a:solidFill>
                  <a:schemeClr val="bg1"/>
                </a:solidFill>
                <a:latin typeface="American Captain" pitchFamily="2" charset="77"/>
              </a:rPr>
              <a:t>Game</a:t>
            </a:r>
          </a:p>
        </p:txBody>
      </p:sp>
    </p:spTree>
    <p:extLst>
      <p:ext uri="{BB962C8B-B14F-4D97-AF65-F5344CB8AC3E}">
        <p14:creationId xmlns:p14="http://schemas.microsoft.com/office/powerpoint/2010/main" val="537974101"/>
      </p:ext>
    </p:extLst>
  </p:cSld>
  <p:clrMapOvr>
    <a:masterClrMapping/>
  </p:clrMapOvr>
  <p:extLst>
    <p:ext uri="{DCECCB84-F9BA-43D5-87BE-67443E8EF086}">
      <p15:sldGuideLst xmlns:p15="http://schemas.microsoft.com/office/powerpoint/2012/main">
        <p15:guide id="1" pos="2449">
          <p15:clr>
            <a:srgbClr val="FBAE40"/>
          </p15:clr>
        </p15:guide>
        <p15:guide id="2" pos="47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ordered Title Card Sun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E6F3569-BABD-E488-57B8-7BF7B580BBA9}"/>
              </a:ext>
            </a:extLst>
          </p:cNvPr>
          <p:cNvGrpSpPr/>
          <p:nvPr/>
        </p:nvGrpSpPr>
        <p:grpSpPr>
          <a:xfrm>
            <a:off x="7477605" y="902073"/>
            <a:ext cx="562071" cy="3739403"/>
            <a:chOff x="-274986" y="1188204"/>
            <a:chExt cx="562071" cy="3739403"/>
          </a:xfrm>
        </p:grpSpPr>
        <p:sp>
          <p:nvSpPr>
            <p:cNvPr id="6" name="Sun 5">
              <a:extLst>
                <a:ext uri="{FF2B5EF4-FFF2-40B4-BE49-F238E27FC236}">
                  <a16:creationId xmlns:a16="http://schemas.microsoft.com/office/drawing/2014/main" id="{7EE67E77-65A0-F7ED-58B5-76D9651D17AC}"/>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7" name="Sun 6">
              <a:extLst>
                <a:ext uri="{FF2B5EF4-FFF2-40B4-BE49-F238E27FC236}">
                  <a16:creationId xmlns:a16="http://schemas.microsoft.com/office/drawing/2014/main" id="{E36972B0-18D4-4D4F-9D10-BCC1E6E3D075}"/>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8" name="Sun 7">
              <a:extLst>
                <a:ext uri="{FF2B5EF4-FFF2-40B4-BE49-F238E27FC236}">
                  <a16:creationId xmlns:a16="http://schemas.microsoft.com/office/drawing/2014/main" id="{8664689A-D5D8-723D-FC37-282E68D7193F}"/>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9" name="Sun 8">
              <a:extLst>
                <a:ext uri="{FF2B5EF4-FFF2-40B4-BE49-F238E27FC236}">
                  <a16:creationId xmlns:a16="http://schemas.microsoft.com/office/drawing/2014/main" id="{3B1F17E8-7E1B-93E9-9B7E-574460CF976C}"/>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0" name="Sun 9">
              <a:extLst>
                <a:ext uri="{FF2B5EF4-FFF2-40B4-BE49-F238E27FC236}">
                  <a16:creationId xmlns:a16="http://schemas.microsoft.com/office/drawing/2014/main" id="{AF396964-0035-C7CB-589E-86C29DC6F726}"/>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1" name="Sun 10">
              <a:extLst>
                <a:ext uri="{FF2B5EF4-FFF2-40B4-BE49-F238E27FC236}">
                  <a16:creationId xmlns:a16="http://schemas.microsoft.com/office/drawing/2014/main" id="{286184B9-027C-9D7D-2C82-7DE8364D8284}"/>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grpSp>
        <p:nvGrpSpPr>
          <p:cNvPr id="12" name="Group 11">
            <a:extLst>
              <a:ext uri="{FF2B5EF4-FFF2-40B4-BE49-F238E27FC236}">
                <a16:creationId xmlns:a16="http://schemas.microsoft.com/office/drawing/2014/main" id="{B59079E1-6409-FBDA-2483-0881CCABA53A}"/>
              </a:ext>
            </a:extLst>
          </p:cNvPr>
          <p:cNvGrpSpPr/>
          <p:nvPr/>
        </p:nvGrpSpPr>
        <p:grpSpPr>
          <a:xfrm>
            <a:off x="-264102" y="917460"/>
            <a:ext cx="562071" cy="3739403"/>
            <a:chOff x="-274986" y="1188204"/>
            <a:chExt cx="562071" cy="3739403"/>
          </a:xfrm>
        </p:grpSpPr>
        <p:sp>
          <p:nvSpPr>
            <p:cNvPr id="13" name="Sun 12">
              <a:extLst>
                <a:ext uri="{FF2B5EF4-FFF2-40B4-BE49-F238E27FC236}">
                  <a16:creationId xmlns:a16="http://schemas.microsoft.com/office/drawing/2014/main" id="{1B8768D7-F6A9-F500-F1D2-061E08507322}"/>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4" name="Sun 13">
              <a:extLst>
                <a:ext uri="{FF2B5EF4-FFF2-40B4-BE49-F238E27FC236}">
                  <a16:creationId xmlns:a16="http://schemas.microsoft.com/office/drawing/2014/main" id="{8E3BD2BA-B683-4CE9-9977-C3E23420D484}"/>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5" name="Sun 14">
              <a:extLst>
                <a:ext uri="{FF2B5EF4-FFF2-40B4-BE49-F238E27FC236}">
                  <a16:creationId xmlns:a16="http://schemas.microsoft.com/office/drawing/2014/main" id="{4D35F4D5-333A-1E6D-0C29-2FD32742F553}"/>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6" name="Sun 15">
              <a:extLst>
                <a:ext uri="{FF2B5EF4-FFF2-40B4-BE49-F238E27FC236}">
                  <a16:creationId xmlns:a16="http://schemas.microsoft.com/office/drawing/2014/main" id="{793C110B-A53E-D3B1-325B-D11C3C9C6CFF}"/>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7" name="Sun 16">
              <a:extLst>
                <a:ext uri="{FF2B5EF4-FFF2-40B4-BE49-F238E27FC236}">
                  <a16:creationId xmlns:a16="http://schemas.microsoft.com/office/drawing/2014/main" id="{349DBFB7-765C-D632-DB16-25CEF646CBBF}"/>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8" name="Sun 17">
              <a:extLst>
                <a:ext uri="{FF2B5EF4-FFF2-40B4-BE49-F238E27FC236}">
                  <a16:creationId xmlns:a16="http://schemas.microsoft.com/office/drawing/2014/main" id="{7D97F4FF-7466-B443-D90D-E9DC54C4BA00}"/>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sp>
        <p:nvSpPr>
          <p:cNvPr id="19" name="Text Placeholder 22">
            <a:extLst>
              <a:ext uri="{FF2B5EF4-FFF2-40B4-BE49-F238E27FC236}">
                <a16:creationId xmlns:a16="http://schemas.microsoft.com/office/drawing/2014/main" id="{E0571CD3-D8C9-7A07-6992-52A62D28C5C6}"/>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447697066"/>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ordered Title Card Inverted Triangles">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EFAE93FE-BA28-E72E-B2C8-96C6D7B51B8E}"/>
              </a:ext>
            </a:extLst>
          </p:cNvPr>
          <p:cNvGrpSpPr/>
          <p:nvPr/>
        </p:nvGrpSpPr>
        <p:grpSpPr>
          <a:xfrm>
            <a:off x="-310353" y="934410"/>
            <a:ext cx="654574" cy="3707648"/>
            <a:chOff x="-334760" y="912619"/>
            <a:chExt cx="654574" cy="3707648"/>
          </a:xfrm>
        </p:grpSpPr>
        <p:sp>
          <p:nvSpPr>
            <p:cNvPr id="20" name="Triangle 3">
              <a:extLst>
                <a:ext uri="{FF2B5EF4-FFF2-40B4-BE49-F238E27FC236}">
                  <a16:creationId xmlns:a16="http://schemas.microsoft.com/office/drawing/2014/main" id="{B7099ABF-BACD-66CD-189D-C1E90060EAEC}"/>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Triangle 25">
              <a:extLst>
                <a:ext uri="{FF2B5EF4-FFF2-40B4-BE49-F238E27FC236}">
                  <a16:creationId xmlns:a16="http://schemas.microsoft.com/office/drawing/2014/main" id="{6327ABA0-8198-A73D-6B41-E8B3527AAE6E}"/>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Triangle 26">
              <a:extLst>
                <a:ext uri="{FF2B5EF4-FFF2-40B4-BE49-F238E27FC236}">
                  <a16:creationId xmlns:a16="http://schemas.microsoft.com/office/drawing/2014/main" id="{82C76CB7-DEAE-78B2-FCCF-B8FD45C8527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Triangle 27">
              <a:extLst>
                <a:ext uri="{FF2B5EF4-FFF2-40B4-BE49-F238E27FC236}">
                  <a16:creationId xmlns:a16="http://schemas.microsoft.com/office/drawing/2014/main" id="{285FF260-BFAB-FA45-6111-BFBA46D7B134}"/>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Triangle 28">
              <a:extLst>
                <a:ext uri="{FF2B5EF4-FFF2-40B4-BE49-F238E27FC236}">
                  <a16:creationId xmlns:a16="http://schemas.microsoft.com/office/drawing/2014/main" id="{85D3A30E-805D-05F5-0BAB-549D133A8859}"/>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Triangle 29">
              <a:extLst>
                <a:ext uri="{FF2B5EF4-FFF2-40B4-BE49-F238E27FC236}">
                  <a16:creationId xmlns:a16="http://schemas.microsoft.com/office/drawing/2014/main" id="{B0EBA65A-C541-37D8-B776-818D98A043A7}"/>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6" name="Group 25">
            <a:extLst>
              <a:ext uri="{FF2B5EF4-FFF2-40B4-BE49-F238E27FC236}">
                <a16:creationId xmlns:a16="http://schemas.microsoft.com/office/drawing/2014/main" id="{C6FB21FA-4E76-E726-7A5D-40D93ADA83BD}"/>
              </a:ext>
            </a:extLst>
          </p:cNvPr>
          <p:cNvGrpSpPr/>
          <p:nvPr/>
        </p:nvGrpSpPr>
        <p:grpSpPr>
          <a:xfrm>
            <a:off x="7431354" y="934409"/>
            <a:ext cx="654574" cy="3707648"/>
            <a:chOff x="-334760" y="912619"/>
            <a:chExt cx="654574" cy="3707648"/>
          </a:xfrm>
        </p:grpSpPr>
        <p:sp>
          <p:nvSpPr>
            <p:cNvPr id="27" name="Triangle 3">
              <a:extLst>
                <a:ext uri="{FF2B5EF4-FFF2-40B4-BE49-F238E27FC236}">
                  <a16:creationId xmlns:a16="http://schemas.microsoft.com/office/drawing/2014/main" id="{6BA83E5A-E570-0A82-BEC7-0686F6CD9176}"/>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Triangle 25">
              <a:extLst>
                <a:ext uri="{FF2B5EF4-FFF2-40B4-BE49-F238E27FC236}">
                  <a16:creationId xmlns:a16="http://schemas.microsoft.com/office/drawing/2014/main" id="{4FF182E4-CB92-07FD-DC09-48A81F27AF37}"/>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Triangle 26">
              <a:extLst>
                <a:ext uri="{FF2B5EF4-FFF2-40B4-BE49-F238E27FC236}">
                  <a16:creationId xmlns:a16="http://schemas.microsoft.com/office/drawing/2014/main" id="{506D5B7A-BAEB-FFAD-DACA-9F550C7E924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Triangle 27">
              <a:extLst>
                <a:ext uri="{FF2B5EF4-FFF2-40B4-BE49-F238E27FC236}">
                  <a16:creationId xmlns:a16="http://schemas.microsoft.com/office/drawing/2014/main" id="{3CC24DEF-8EEA-890F-3CD0-CA6F23856D3D}"/>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Triangle 28">
              <a:extLst>
                <a:ext uri="{FF2B5EF4-FFF2-40B4-BE49-F238E27FC236}">
                  <a16:creationId xmlns:a16="http://schemas.microsoft.com/office/drawing/2014/main" id="{E887FAD1-C238-23EB-41B4-4F40DDF86560}"/>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Triangle 29">
              <a:extLst>
                <a:ext uri="{FF2B5EF4-FFF2-40B4-BE49-F238E27FC236}">
                  <a16:creationId xmlns:a16="http://schemas.microsoft.com/office/drawing/2014/main" id="{20291C11-201C-5A48-4F70-EB42EBA72B74}"/>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33" name="Text Placeholder 22">
            <a:extLst>
              <a:ext uri="{FF2B5EF4-FFF2-40B4-BE49-F238E27FC236}">
                <a16:creationId xmlns:a16="http://schemas.microsoft.com/office/drawing/2014/main" id="{D9A77C94-82F7-FE25-6B27-574431D6C3F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21792526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Facilitation instru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8FAA-897C-75AE-9936-01BDE47BB8AB}"/>
              </a:ext>
            </a:extLst>
          </p:cNvPr>
          <p:cNvSpPr>
            <a:spLocks noGrp="1"/>
          </p:cNvSpPr>
          <p:nvPr>
            <p:ph type="title" hasCustomPrompt="1"/>
          </p:nvPr>
        </p:nvSpPr>
        <p:spPr>
          <a:xfrm>
            <a:off x="203200" y="295276"/>
            <a:ext cx="3471333" cy="788458"/>
          </a:xfrm>
          <a:prstGeom prst="rect">
            <a:avLst/>
          </a:prstGeom>
        </p:spPr>
        <p:txBody>
          <a:bodyPr anchor="ctr"/>
          <a:lstStyle>
            <a:lvl1pPr algn="ctr">
              <a:defRPr sz="3830">
                <a:latin typeface="American Captain" pitchFamily="2" charset="77"/>
              </a:defRPr>
            </a:lvl1pPr>
          </a:lstStyle>
          <a:p>
            <a:r>
              <a:rPr lang="en-GB" dirty="0"/>
              <a:t>How to facilitate</a:t>
            </a:r>
            <a:endParaRPr lang="en-NL" dirty="0"/>
          </a:p>
        </p:txBody>
      </p:sp>
      <p:sp>
        <p:nvSpPr>
          <p:cNvPr id="8" name="Text Placeholder 7">
            <a:extLst>
              <a:ext uri="{FF2B5EF4-FFF2-40B4-BE49-F238E27FC236}">
                <a16:creationId xmlns:a16="http://schemas.microsoft.com/office/drawing/2014/main" id="{93186E97-3D8B-78EF-590F-E05ABFCD6F92}"/>
              </a:ext>
            </a:extLst>
          </p:cNvPr>
          <p:cNvSpPr>
            <a:spLocks noGrp="1"/>
          </p:cNvSpPr>
          <p:nvPr>
            <p:ph type="body" sz="quarter" idx="11" hasCustomPrompt="1"/>
          </p:nvPr>
        </p:nvSpPr>
        <p:spPr>
          <a:xfrm>
            <a:off x="203200" y="2472267"/>
            <a:ext cx="3471863" cy="2960158"/>
          </a:xfrm>
          <a:prstGeom prst="rect">
            <a:avLst/>
          </a:prstGeom>
        </p:spPr>
        <p:txBody>
          <a:bodyPr/>
          <a:lstStyle>
            <a:lvl1pPr algn="l">
              <a:buFont typeface="+mj-lt"/>
              <a:buAutoNum type="arabicPeriod"/>
              <a:defRPr sz="1030" b="0" i="0">
                <a:solidFill>
                  <a:schemeClr val="bg1"/>
                </a:solidFill>
                <a:latin typeface="Ubuntu Light" panose="020B0304030602030204" pitchFamily="34" charset="0"/>
              </a:defRPr>
            </a:lvl1pPr>
            <a:lvl2pPr marL="685800" indent="-228600" algn="l">
              <a:buFont typeface="+mj-lt"/>
              <a:buAutoNum type="alphaLcPeriod"/>
              <a:defRPr sz="1030" b="0" i="0">
                <a:solidFill>
                  <a:schemeClr val="bg1"/>
                </a:solidFill>
                <a:latin typeface="Ubuntu Light" panose="020B0304030602030204" pitchFamily="34" charset="0"/>
              </a:defRPr>
            </a:lvl2pPr>
            <a:lvl3pPr marL="1143000" indent="-228600" algn="l">
              <a:buFont typeface="+mj-lt"/>
              <a:buAutoNum type="alphaLcPeriod"/>
              <a:defRPr sz="1030">
                <a:solidFill>
                  <a:schemeClr val="bg1"/>
                </a:solidFill>
                <a:latin typeface="Ubuntu" panose="020B0504030602030204" pitchFamily="34" charset="0"/>
              </a:defRPr>
            </a:lvl3pPr>
            <a:lvl4pPr marL="1600200" indent="-228600" algn="l">
              <a:buFont typeface="+mj-lt"/>
              <a:buAutoNum type="alphaLcPeriod"/>
              <a:defRPr sz="1030">
                <a:solidFill>
                  <a:schemeClr val="bg1"/>
                </a:solidFill>
                <a:latin typeface="Ubuntu" panose="020B0504030602030204" pitchFamily="34" charset="0"/>
              </a:defRPr>
            </a:lvl4pPr>
            <a:lvl5pPr marL="2057400" indent="-228600" algn="l">
              <a:buFont typeface="+mj-lt"/>
              <a:buAutoNum type="alphaLcPeriod"/>
              <a:defRPr sz="1030">
                <a:solidFill>
                  <a:schemeClr val="bg1"/>
                </a:solidFill>
                <a:latin typeface="Ubuntu" panose="020B0504030602030204" pitchFamily="34" charset="0"/>
              </a:defRPr>
            </a:lvl5pPr>
          </a:lstStyle>
          <a:p>
            <a:pPr lvl="0"/>
            <a:r>
              <a:rPr lang="en-GB" dirty="0"/>
              <a:t>Facilitation Steps Go here</a:t>
            </a:r>
          </a:p>
          <a:p>
            <a:pPr lvl="1"/>
            <a:r>
              <a:rPr lang="en-GB" dirty="0"/>
              <a:t>With Optional sub-steps</a:t>
            </a:r>
          </a:p>
        </p:txBody>
      </p:sp>
      <p:sp>
        <p:nvSpPr>
          <p:cNvPr id="11" name="Text Placeholder 10">
            <a:extLst>
              <a:ext uri="{FF2B5EF4-FFF2-40B4-BE49-F238E27FC236}">
                <a16:creationId xmlns:a16="http://schemas.microsoft.com/office/drawing/2014/main" id="{38829CF1-2A09-9433-F183-49CB8CD2899A}"/>
              </a:ext>
            </a:extLst>
          </p:cNvPr>
          <p:cNvSpPr>
            <a:spLocks noGrp="1"/>
          </p:cNvSpPr>
          <p:nvPr>
            <p:ph type="body" sz="quarter" idx="12" hasCustomPrompt="1"/>
          </p:nvPr>
        </p:nvSpPr>
        <p:spPr>
          <a:xfrm>
            <a:off x="4144120" y="4711193"/>
            <a:ext cx="3323480" cy="396875"/>
          </a:xfrm>
          <a:prstGeom prst="rect">
            <a:avLst/>
          </a:prstGeom>
        </p:spPr>
        <p:txBody>
          <a:bodyPr anchor="ctr"/>
          <a:lstStyle>
            <a:lvl1pPr marL="0" indent="0" algn="ctr">
              <a:buNone/>
              <a:defRPr sz="800">
                <a:solidFill>
                  <a:schemeClr val="bg1">
                    <a:lumMod val="75000"/>
                  </a:schemeClr>
                </a:solidFill>
                <a:latin typeface="Ubuntu" panose="020B0504030602030204" pitchFamily="34" charset="0"/>
              </a:defRPr>
            </a:lvl1pPr>
            <a:lvl2pPr marL="457200" indent="0" algn="ctr">
              <a:buNone/>
              <a:defRPr sz="800">
                <a:solidFill>
                  <a:schemeClr val="bg2">
                    <a:lumMod val="75000"/>
                  </a:schemeClr>
                </a:solidFill>
                <a:latin typeface="Ubuntu" panose="020B0504030602030204" pitchFamily="34" charset="0"/>
              </a:defRPr>
            </a:lvl2pPr>
            <a:lvl3pPr marL="914400" indent="0" algn="ctr">
              <a:buNone/>
              <a:defRPr sz="800">
                <a:solidFill>
                  <a:schemeClr val="bg2">
                    <a:lumMod val="75000"/>
                  </a:schemeClr>
                </a:solidFill>
                <a:latin typeface="Ubuntu" panose="020B0504030602030204" pitchFamily="34" charset="0"/>
              </a:defRPr>
            </a:lvl3pPr>
            <a:lvl4pPr marL="1371600" indent="0" algn="ctr">
              <a:buNone/>
              <a:defRPr sz="800">
                <a:solidFill>
                  <a:schemeClr val="bg2">
                    <a:lumMod val="75000"/>
                  </a:schemeClr>
                </a:solidFill>
                <a:latin typeface="Ubuntu" panose="020B0504030602030204" pitchFamily="34" charset="0"/>
              </a:defRPr>
            </a:lvl4pPr>
            <a:lvl5pPr marL="1828800" indent="0" algn="ctr">
              <a:buNone/>
              <a:defRPr sz="800">
                <a:solidFill>
                  <a:schemeClr val="bg2">
                    <a:lumMod val="75000"/>
                  </a:schemeClr>
                </a:solidFill>
                <a:latin typeface="Ubuntu" panose="020B0504030602030204" pitchFamily="34" charset="0"/>
              </a:defRPr>
            </a:lvl5pPr>
          </a:lstStyle>
          <a:p>
            <a:pPr lvl="0"/>
            <a:r>
              <a:rPr lang="en-GB" dirty="0"/>
              <a:t>License: </a:t>
            </a:r>
            <a:r>
              <a:rPr lang="en-GB" dirty="0" err="1"/>
              <a:t>ie</a:t>
            </a:r>
            <a:r>
              <a:rPr lang="en-GB" dirty="0"/>
              <a:t> All rights reserved </a:t>
            </a:r>
            <a:r>
              <a:rPr lang="en-GB" dirty="0" err="1"/>
              <a:t>Scrum.org</a:t>
            </a:r>
            <a:r>
              <a:rPr lang="en-GB" dirty="0"/>
              <a:t> OR Creative Commons OR original concept by ACME INC, etc.:</a:t>
            </a:r>
            <a:endParaRPr lang="en-NL" dirty="0"/>
          </a:p>
        </p:txBody>
      </p:sp>
      <p:sp>
        <p:nvSpPr>
          <p:cNvPr id="13" name="Text Placeholder 12">
            <a:extLst>
              <a:ext uri="{FF2B5EF4-FFF2-40B4-BE49-F238E27FC236}">
                <a16:creationId xmlns:a16="http://schemas.microsoft.com/office/drawing/2014/main" id="{8DE8DCB1-01DC-B1A5-626C-4A48DC170A70}"/>
              </a:ext>
            </a:extLst>
          </p:cNvPr>
          <p:cNvSpPr>
            <a:spLocks noGrp="1"/>
          </p:cNvSpPr>
          <p:nvPr>
            <p:ph type="body" sz="quarter" idx="13" hasCustomPrompt="1"/>
          </p:nvPr>
        </p:nvSpPr>
        <p:spPr>
          <a:xfrm>
            <a:off x="203200" y="1227138"/>
            <a:ext cx="3471863" cy="1244600"/>
          </a:xfrm>
          <a:prstGeom prst="rect">
            <a:avLst/>
          </a:prstGeom>
        </p:spPr>
        <p:txBody>
          <a:bodyPr/>
          <a:lstStyle>
            <a:lvl1pPr marL="0" indent="0" algn="ctr">
              <a:buNone/>
              <a:defRPr sz="1030">
                <a:solidFill>
                  <a:schemeClr val="bg1"/>
                </a:solidFill>
                <a:latin typeface="Ubuntu" panose="020B0504030602030204" pitchFamily="34" charset="0"/>
              </a:defRPr>
            </a:lvl1pPr>
            <a:lvl2pPr marL="457200" indent="0" algn="ctr">
              <a:buNone/>
              <a:defRPr sz="1030">
                <a:solidFill>
                  <a:schemeClr val="bg1"/>
                </a:solidFill>
                <a:latin typeface="Ubuntu" panose="020B0504030602030204" pitchFamily="34" charset="0"/>
              </a:defRPr>
            </a:lvl2pPr>
            <a:lvl3pPr marL="914400" indent="0" algn="ctr">
              <a:buNone/>
              <a:defRPr sz="1030">
                <a:solidFill>
                  <a:schemeClr val="bg1"/>
                </a:solidFill>
                <a:latin typeface="Ubuntu" panose="020B0504030602030204" pitchFamily="34" charset="0"/>
              </a:defRPr>
            </a:lvl3pPr>
            <a:lvl4pPr marL="1371600" indent="0" algn="ctr">
              <a:buNone/>
              <a:defRPr sz="1030">
                <a:solidFill>
                  <a:schemeClr val="bg1"/>
                </a:solidFill>
                <a:latin typeface="Ubuntu" panose="020B0504030602030204" pitchFamily="34" charset="0"/>
              </a:defRPr>
            </a:lvl4pPr>
            <a:lvl5pPr marL="1828800" indent="0" algn="ctr">
              <a:buNone/>
              <a:defRPr sz="1030">
                <a:solidFill>
                  <a:schemeClr val="bg1"/>
                </a:solidFill>
                <a:latin typeface="Ubuntu" panose="020B0504030602030204" pitchFamily="34" charset="0"/>
              </a:defRPr>
            </a:lvl5pPr>
          </a:lstStyle>
          <a:p>
            <a:pPr lvl="0"/>
            <a:r>
              <a:rPr lang="en-GB" dirty="0"/>
              <a:t>Game description goes here, including purpose and additional info</a:t>
            </a:r>
          </a:p>
        </p:txBody>
      </p:sp>
      <p:sp>
        <p:nvSpPr>
          <p:cNvPr id="3" name="Footer Placeholder 4">
            <a:extLst>
              <a:ext uri="{FF2B5EF4-FFF2-40B4-BE49-F238E27FC236}">
                <a16:creationId xmlns:a16="http://schemas.microsoft.com/office/drawing/2014/main" id="{1B1ED2FE-F9FC-6748-981A-92425B9EF257}"/>
              </a:ext>
            </a:extLst>
          </p:cNvPr>
          <p:cNvSpPr>
            <a:spLocks noGrp="1"/>
          </p:cNvSpPr>
          <p:nvPr>
            <p:ph type="ftr" sz="quarter" idx="3"/>
          </p:nvPr>
        </p:nvSpPr>
        <p:spPr>
          <a:xfrm>
            <a:off x="6179127" y="5104336"/>
            <a:ext cx="1288472" cy="269954"/>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V1.6</a:t>
            </a:r>
            <a:endParaRPr lang="en-NL" dirty="0"/>
          </a:p>
        </p:txBody>
      </p:sp>
    </p:spTree>
    <p:extLst>
      <p:ext uri="{BB962C8B-B14F-4D97-AF65-F5344CB8AC3E}">
        <p14:creationId xmlns:p14="http://schemas.microsoft.com/office/powerpoint/2010/main" val="1823251775"/>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F Title car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27F4804-39D8-BE4A-BE12-DC1186D56A18}"/>
              </a:ext>
            </a:extLst>
          </p:cNvPr>
          <p:cNvSpPr>
            <a:spLocks noGrp="1"/>
          </p:cNvSpPr>
          <p:nvPr>
            <p:ph type="title" hasCustomPrompt="1"/>
          </p:nvPr>
        </p:nvSpPr>
        <p:spPr>
          <a:xfrm>
            <a:off x="1123329" y="2236027"/>
            <a:ext cx="5607059" cy="1071497"/>
          </a:xfrm>
        </p:spPr>
        <p:txBody>
          <a:bodyPr>
            <a:noAutofit/>
          </a:bodyPr>
          <a:lstStyle>
            <a:lvl1pPr algn="ctr">
              <a:defRPr sz="8000">
                <a:latin typeface="American Captain" pitchFamily="2" charset="77"/>
              </a:defRPr>
            </a:lvl1pPr>
          </a:lstStyle>
          <a:p>
            <a:r>
              <a:rPr lang="en-GB" dirty="0"/>
              <a:t>CLICK TO EDIT</a:t>
            </a:r>
            <a:endParaRPr lang="en-NL" dirty="0"/>
          </a:p>
        </p:txBody>
      </p:sp>
      <p:sp>
        <p:nvSpPr>
          <p:cNvPr id="8" name="Text Placeholder 7">
            <a:extLst>
              <a:ext uri="{FF2B5EF4-FFF2-40B4-BE49-F238E27FC236}">
                <a16:creationId xmlns:a16="http://schemas.microsoft.com/office/drawing/2014/main" id="{4003B836-2EC2-CB49-8F4E-11043FBEF695}"/>
              </a:ext>
            </a:extLst>
          </p:cNvPr>
          <p:cNvSpPr>
            <a:spLocks noGrp="1"/>
          </p:cNvSpPr>
          <p:nvPr>
            <p:ph type="body" sz="quarter" idx="10" hasCustomPrompt="1"/>
          </p:nvPr>
        </p:nvSpPr>
        <p:spPr>
          <a:xfrm>
            <a:off x="1123328" y="3275832"/>
            <a:ext cx="5607059" cy="250711"/>
          </a:xfrm>
        </p:spPr>
        <p:txBody>
          <a:bodyPr>
            <a:normAutofit/>
          </a:bodyPr>
          <a:lstStyle>
            <a:lvl1pPr marL="0" indent="0" algn="ctr">
              <a:buNone/>
              <a:defRPr sz="1018">
                <a:solidFill>
                  <a:schemeClr val="tx1">
                    <a:lumMod val="50000"/>
                    <a:lumOff val="50000"/>
                  </a:schemeClr>
                </a:solidFill>
                <a:latin typeface="Manrope" pitchFamily="2" charset="0"/>
              </a:defRPr>
            </a:lvl1pPr>
            <a:lvl2pPr marL="365337" indent="0">
              <a:buNone/>
              <a:defRPr/>
            </a:lvl2pPr>
            <a:lvl3pPr marL="730675" indent="0">
              <a:buNone/>
              <a:defRPr/>
            </a:lvl3pPr>
            <a:lvl4pPr marL="1096012" indent="0">
              <a:buNone/>
              <a:defRPr/>
            </a:lvl4pPr>
            <a:lvl5pPr marL="1461348" indent="0">
              <a:buNone/>
              <a:defRPr/>
            </a:lvl5pPr>
          </a:lstStyle>
          <a:p>
            <a:pPr lvl="0"/>
            <a:r>
              <a:rPr lang="en-NL" dirty="0"/>
              <a:t>Subtitle here</a:t>
            </a:r>
          </a:p>
        </p:txBody>
      </p:sp>
    </p:spTree>
    <p:extLst>
      <p:ext uri="{BB962C8B-B14F-4D97-AF65-F5344CB8AC3E}">
        <p14:creationId xmlns:p14="http://schemas.microsoft.com/office/powerpoint/2010/main" val="25833141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Facilitation instru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8FAA-897C-75AE-9936-01BDE47BB8AB}"/>
              </a:ext>
            </a:extLst>
          </p:cNvPr>
          <p:cNvSpPr>
            <a:spLocks noGrp="1"/>
          </p:cNvSpPr>
          <p:nvPr>
            <p:ph type="title" hasCustomPrompt="1"/>
          </p:nvPr>
        </p:nvSpPr>
        <p:spPr>
          <a:xfrm>
            <a:off x="203200" y="295276"/>
            <a:ext cx="3471333" cy="788458"/>
          </a:xfrm>
          <a:prstGeom prst="rect">
            <a:avLst/>
          </a:prstGeom>
        </p:spPr>
        <p:txBody>
          <a:bodyPr anchor="ctr"/>
          <a:lstStyle>
            <a:lvl1pPr algn="ctr">
              <a:defRPr sz="3830">
                <a:latin typeface="American Captain" pitchFamily="2" charset="77"/>
              </a:defRPr>
            </a:lvl1pPr>
          </a:lstStyle>
          <a:p>
            <a:r>
              <a:rPr lang="en-GB" dirty="0"/>
              <a:t>How to facilitate</a:t>
            </a:r>
            <a:endParaRPr lang="en-NL" dirty="0"/>
          </a:p>
        </p:txBody>
      </p:sp>
      <p:sp>
        <p:nvSpPr>
          <p:cNvPr id="5" name="Rectangle 4">
            <a:extLst>
              <a:ext uri="{FF2B5EF4-FFF2-40B4-BE49-F238E27FC236}">
                <a16:creationId xmlns:a16="http://schemas.microsoft.com/office/drawing/2014/main" id="{6D656C21-A90B-5492-EAE0-C8AFF33A384D}"/>
              </a:ext>
            </a:extLst>
          </p:cNvPr>
          <p:cNvSpPr/>
          <p:nvPr/>
        </p:nvSpPr>
        <p:spPr>
          <a:xfrm>
            <a:off x="4144120" y="1593045"/>
            <a:ext cx="3399726" cy="2626360"/>
          </a:xfrm>
          <a:prstGeom prst="rect">
            <a:avLst/>
          </a:prstGeom>
        </p:spPr>
        <p:txBody>
          <a:bodyPr wrap="square">
            <a:spAutoFit/>
          </a:bodyPr>
          <a:lstStyle/>
          <a:p>
            <a:pPr algn="ctr"/>
            <a:r>
              <a:rPr lang="en-GB" sz="1029" b="1" dirty="0">
                <a:latin typeface="Ubuntu Light" panose="020B0304030602030204" pitchFamily="34" charset="0"/>
              </a:rPr>
              <a:t>Scrum</a:t>
            </a:r>
            <a:r>
              <a:rPr lang="en-GB" sz="1029" dirty="0">
                <a:latin typeface="Ubuntu Light" panose="020B0304030602030204" pitchFamily="34" charset="0"/>
              </a:rPr>
              <a:t> </a:t>
            </a:r>
            <a:r>
              <a:rPr lang="en-GB" sz="1029" b="1" dirty="0">
                <a:latin typeface="Ubuntu Light" panose="020B0304030602030204" pitchFamily="34" charset="0"/>
              </a:rPr>
              <a:t>Facilitators</a:t>
            </a:r>
            <a:r>
              <a:rPr lang="en-GB" sz="1029" dirty="0">
                <a:latin typeface="Ubuntu Light" panose="020B0304030602030204" pitchFamily="34" charset="0"/>
              </a:rPr>
              <a:t> is a Dutch-based training organization on a mission to help professionals become awesome Scrum facilitators. Whether you’re a Scrum Master, Product Owner, Developer or a Leader, a great Scrum Facilitator understands the Scrum values &amp; principles and knows how to use this to implement Scrum successfully in his/her teams and organization.</a:t>
            </a:r>
          </a:p>
          <a:p>
            <a:pPr algn="ctr"/>
            <a:endParaRPr lang="en-GB" sz="1029" dirty="0">
              <a:latin typeface="Ubuntu Light" panose="020B0304030602030204" pitchFamily="34" charset="0"/>
            </a:endParaRPr>
          </a:p>
          <a:p>
            <a:pPr algn="ctr"/>
            <a:r>
              <a:rPr lang="en-GB" sz="1029" b="1" dirty="0">
                <a:latin typeface="Ubuntu Light" panose="020B0304030602030204" pitchFamily="34" charset="0"/>
              </a:rPr>
              <a:t>Scrum Facilitators is partner with Scrum.org</a:t>
            </a:r>
            <a:r>
              <a:rPr lang="en-GB" sz="1029" dirty="0">
                <a:latin typeface="Ubuntu Light" panose="020B0304030602030204" pitchFamily="34" charset="0"/>
              </a:rPr>
              <a:t>. Our classes are accredited, always up-to-date, fun, super interactive and always given by two trainers to maximize your learning objectives. Our trainers are </a:t>
            </a:r>
            <a:r>
              <a:rPr lang="en-GB" sz="1029" b="1" dirty="0">
                <a:latin typeface="Ubuntu Light" panose="020B0304030602030204" pitchFamily="34" charset="0"/>
              </a:rPr>
              <a:t>seasoned experts </a:t>
            </a:r>
            <a:r>
              <a:rPr lang="en-GB" sz="1029" dirty="0">
                <a:latin typeface="Ubuntu Light" panose="020B0304030602030204" pitchFamily="34" charset="0"/>
              </a:rPr>
              <a:t>and </a:t>
            </a:r>
            <a:r>
              <a:rPr lang="en-GB" sz="1029" b="1" dirty="0">
                <a:latin typeface="Ubuntu Light" panose="020B0304030602030204" pitchFamily="34" charset="0"/>
              </a:rPr>
              <a:t>Scrum.org certified </a:t>
            </a:r>
            <a:r>
              <a:rPr lang="en-GB" sz="1029" dirty="0">
                <a:latin typeface="Ubuntu Light" panose="020B0304030602030204" pitchFamily="34" charset="0"/>
              </a:rPr>
              <a:t>Professional Scrum Trainers armed with real life experience.</a:t>
            </a:r>
          </a:p>
          <a:p>
            <a:pPr algn="ctr"/>
            <a:endParaRPr lang="en-GB" sz="1029" dirty="0">
              <a:latin typeface="Ubuntu Light" panose="020B0304030602030204" pitchFamily="34" charset="0"/>
            </a:endParaRPr>
          </a:p>
        </p:txBody>
      </p:sp>
      <p:pic>
        <p:nvPicPr>
          <p:cNvPr id="6" name="Picture 5">
            <a:extLst>
              <a:ext uri="{FF2B5EF4-FFF2-40B4-BE49-F238E27FC236}">
                <a16:creationId xmlns:a16="http://schemas.microsoft.com/office/drawing/2014/main" id="{D5E571BB-20EF-EA90-9C4F-5544C7572539}"/>
              </a:ext>
            </a:extLst>
          </p:cNvPr>
          <p:cNvPicPr>
            <a:picLocks noChangeAspect="1"/>
          </p:cNvPicPr>
          <p:nvPr/>
        </p:nvPicPr>
        <p:blipFill>
          <a:blip r:embed="rId2"/>
          <a:stretch>
            <a:fillRect/>
          </a:stretch>
        </p:blipFill>
        <p:spPr>
          <a:xfrm>
            <a:off x="4896817" y="4001212"/>
            <a:ext cx="1894331" cy="784451"/>
          </a:xfrm>
          <a:prstGeom prst="rect">
            <a:avLst/>
          </a:prstGeom>
        </p:spPr>
      </p:pic>
      <p:sp>
        <p:nvSpPr>
          <p:cNvPr id="8" name="Text Placeholder 7">
            <a:extLst>
              <a:ext uri="{FF2B5EF4-FFF2-40B4-BE49-F238E27FC236}">
                <a16:creationId xmlns:a16="http://schemas.microsoft.com/office/drawing/2014/main" id="{93186E97-3D8B-78EF-590F-E05ABFCD6F92}"/>
              </a:ext>
            </a:extLst>
          </p:cNvPr>
          <p:cNvSpPr>
            <a:spLocks noGrp="1"/>
          </p:cNvSpPr>
          <p:nvPr>
            <p:ph type="body" sz="quarter" idx="11" hasCustomPrompt="1"/>
          </p:nvPr>
        </p:nvSpPr>
        <p:spPr>
          <a:xfrm>
            <a:off x="203200" y="2472267"/>
            <a:ext cx="3471863" cy="2960158"/>
          </a:xfrm>
          <a:prstGeom prst="rect">
            <a:avLst/>
          </a:prstGeom>
        </p:spPr>
        <p:txBody>
          <a:bodyPr/>
          <a:lstStyle>
            <a:lvl1pPr algn="l">
              <a:buFont typeface="+mj-lt"/>
              <a:buAutoNum type="arabicPeriod"/>
              <a:defRPr sz="1030" b="0" i="0">
                <a:solidFill>
                  <a:schemeClr val="bg1"/>
                </a:solidFill>
                <a:latin typeface="Ubuntu Light" panose="020B0304030602030204" pitchFamily="34" charset="0"/>
              </a:defRPr>
            </a:lvl1pPr>
            <a:lvl2pPr marL="685800" indent="-228600" algn="l">
              <a:buFont typeface="+mj-lt"/>
              <a:buAutoNum type="alphaLcPeriod"/>
              <a:defRPr sz="1030" b="0" i="0">
                <a:solidFill>
                  <a:schemeClr val="bg1"/>
                </a:solidFill>
                <a:latin typeface="Ubuntu Light" panose="020B0304030602030204" pitchFamily="34" charset="0"/>
              </a:defRPr>
            </a:lvl2pPr>
            <a:lvl3pPr marL="1143000" indent="-228600" algn="l">
              <a:buFont typeface="+mj-lt"/>
              <a:buAutoNum type="alphaLcPeriod"/>
              <a:defRPr sz="1030">
                <a:solidFill>
                  <a:schemeClr val="bg1"/>
                </a:solidFill>
                <a:latin typeface="Ubuntu" panose="020B0504030602030204" pitchFamily="34" charset="0"/>
              </a:defRPr>
            </a:lvl3pPr>
            <a:lvl4pPr marL="1600200" indent="-228600" algn="l">
              <a:buFont typeface="+mj-lt"/>
              <a:buAutoNum type="alphaLcPeriod"/>
              <a:defRPr sz="1030">
                <a:solidFill>
                  <a:schemeClr val="bg1"/>
                </a:solidFill>
                <a:latin typeface="Ubuntu" panose="020B0504030602030204" pitchFamily="34" charset="0"/>
              </a:defRPr>
            </a:lvl4pPr>
            <a:lvl5pPr marL="2057400" indent="-228600" algn="l">
              <a:buFont typeface="+mj-lt"/>
              <a:buAutoNum type="alphaLcPeriod"/>
              <a:defRPr sz="1030">
                <a:solidFill>
                  <a:schemeClr val="bg1"/>
                </a:solidFill>
                <a:latin typeface="Ubuntu" panose="020B0504030602030204" pitchFamily="34" charset="0"/>
              </a:defRPr>
            </a:lvl5pPr>
          </a:lstStyle>
          <a:p>
            <a:pPr lvl="0"/>
            <a:r>
              <a:rPr lang="en-GB" dirty="0"/>
              <a:t>Facilitation Steps Go here</a:t>
            </a:r>
          </a:p>
          <a:p>
            <a:pPr lvl="1"/>
            <a:r>
              <a:rPr lang="en-GB" dirty="0"/>
              <a:t>With Optional sub-steps</a:t>
            </a:r>
          </a:p>
        </p:txBody>
      </p:sp>
      <p:sp>
        <p:nvSpPr>
          <p:cNvPr id="11" name="Text Placeholder 10">
            <a:extLst>
              <a:ext uri="{FF2B5EF4-FFF2-40B4-BE49-F238E27FC236}">
                <a16:creationId xmlns:a16="http://schemas.microsoft.com/office/drawing/2014/main" id="{38829CF1-2A09-9433-F183-49CB8CD2899A}"/>
              </a:ext>
            </a:extLst>
          </p:cNvPr>
          <p:cNvSpPr>
            <a:spLocks noGrp="1"/>
          </p:cNvSpPr>
          <p:nvPr>
            <p:ph type="body" sz="quarter" idx="12" hasCustomPrompt="1"/>
          </p:nvPr>
        </p:nvSpPr>
        <p:spPr>
          <a:xfrm>
            <a:off x="4144120" y="4711193"/>
            <a:ext cx="3323480" cy="396875"/>
          </a:xfrm>
          <a:prstGeom prst="rect">
            <a:avLst/>
          </a:prstGeom>
        </p:spPr>
        <p:txBody>
          <a:bodyPr anchor="ctr"/>
          <a:lstStyle>
            <a:lvl1pPr marL="0" indent="0" algn="ctr">
              <a:buNone/>
              <a:defRPr sz="800">
                <a:solidFill>
                  <a:schemeClr val="bg1">
                    <a:lumMod val="75000"/>
                  </a:schemeClr>
                </a:solidFill>
                <a:latin typeface="Ubuntu" panose="020B0504030602030204" pitchFamily="34" charset="0"/>
              </a:defRPr>
            </a:lvl1pPr>
            <a:lvl2pPr marL="457200" indent="0" algn="ctr">
              <a:buNone/>
              <a:defRPr sz="800">
                <a:solidFill>
                  <a:schemeClr val="bg2">
                    <a:lumMod val="75000"/>
                  </a:schemeClr>
                </a:solidFill>
                <a:latin typeface="Ubuntu" panose="020B0504030602030204" pitchFamily="34" charset="0"/>
              </a:defRPr>
            </a:lvl2pPr>
            <a:lvl3pPr marL="914400" indent="0" algn="ctr">
              <a:buNone/>
              <a:defRPr sz="800">
                <a:solidFill>
                  <a:schemeClr val="bg2">
                    <a:lumMod val="75000"/>
                  </a:schemeClr>
                </a:solidFill>
                <a:latin typeface="Ubuntu" panose="020B0504030602030204" pitchFamily="34" charset="0"/>
              </a:defRPr>
            </a:lvl3pPr>
            <a:lvl4pPr marL="1371600" indent="0" algn="ctr">
              <a:buNone/>
              <a:defRPr sz="800">
                <a:solidFill>
                  <a:schemeClr val="bg2">
                    <a:lumMod val="75000"/>
                  </a:schemeClr>
                </a:solidFill>
                <a:latin typeface="Ubuntu" panose="020B0504030602030204" pitchFamily="34" charset="0"/>
              </a:defRPr>
            </a:lvl4pPr>
            <a:lvl5pPr marL="1828800" indent="0" algn="ctr">
              <a:buNone/>
              <a:defRPr sz="800">
                <a:solidFill>
                  <a:schemeClr val="bg2">
                    <a:lumMod val="75000"/>
                  </a:schemeClr>
                </a:solidFill>
                <a:latin typeface="Ubuntu" panose="020B0504030602030204" pitchFamily="34" charset="0"/>
              </a:defRPr>
            </a:lvl5pPr>
          </a:lstStyle>
          <a:p>
            <a:pPr lvl="0"/>
            <a:r>
              <a:rPr lang="en-GB" dirty="0"/>
              <a:t>License: </a:t>
            </a:r>
            <a:r>
              <a:rPr lang="en-GB" dirty="0" err="1"/>
              <a:t>ie</a:t>
            </a:r>
            <a:r>
              <a:rPr lang="en-GB" dirty="0"/>
              <a:t> All rights reserved </a:t>
            </a:r>
            <a:r>
              <a:rPr lang="en-GB" dirty="0" err="1"/>
              <a:t>Scrum.org</a:t>
            </a:r>
            <a:r>
              <a:rPr lang="en-GB" dirty="0"/>
              <a:t> OR Creative Commons OR original concept by ACME INC, etc.:</a:t>
            </a:r>
            <a:endParaRPr lang="en-NL" dirty="0"/>
          </a:p>
        </p:txBody>
      </p:sp>
      <p:sp>
        <p:nvSpPr>
          <p:cNvPr id="13" name="Text Placeholder 12">
            <a:extLst>
              <a:ext uri="{FF2B5EF4-FFF2-40B4-BE49-F238E27FC236}">
                <a16:creationId xmlns:a16="http://schemas.microsoft.com/office/drawing/2014/main" id="{8DE8DCB1-01DC-B1A5-626C-4A48DC170A70}"/>
              </a:ext>
            </a:extLst>
          </p:cNvPr>
          <p:cNvSpPr>
            <a:spLocks noGrp="1"/>
          </p:cNvSpPr>
          <p:nvPr>
            <p:ph type="body" sz="quarter" idx="13" hasCustomPrompt="1"/>
          </p:nvPr>
        </p:nvSpPr>
        <p:spPr>
          <a:xfrm>
            <a:off x="203200" y="1227138"/>
            <a:ext cx="3471863" cy="1244600"/>
          </a:xfrm>
          <a:prstGeom prst="rect">
            <a:avLst/>
          </a:prstGeom>
        </p:spPr>
        <p:txBody>
          <a:bodyPr/>
          <a:lstStyle>
            <a:lvl1pPr marL="0" indent="0" algn="ctr">
              <a:buNone/>
              <a:defRPr sz="1030">
                <a:solidFill>
                  <a:schemeClr val="bg1"/>
                </a:solidFill>
                <a:latin typeface="Ubuntu" panose="020B0504030602030204" pitchFamily="34" charset="0"/>
              </a:defRPr>
            </a:lvl1pPr>
            <a:lvl2pPr marL="457200" indent="0" algn="ctr">
              <a:buNone/>
              <a:defRPr sz="1030">
                <a:solidFill>
                  <a:schemeClr val="bg1"/>
                </a:solidFill>
                <a:latin typeface="Ubuntu" panose="020B0504030602030204" pitchFamily="34" charset="0"/>
              </a:defRPr>
            </a:lvl2pPr>
            <a:lvl3pPr marL="914400" indent="0" algn="ctr">
              <a:buNone/>
              <a:defRPr sz="1030">
                <a:solidFill>
                  <a:schemeClr val="bg1"/>
                </a:solidFill>
                <a:latin typeface="Ubuntu" panose="020B0504030602030204" pitchFamily="34" charset="0"/>
              </a:defRPr>
            </a:lvl3pPr>
            <a:lvl4pPr marL="1371600" indent="0" algn="ctr">
              <a:buNone/>
              <a:defRPr sz="1030">
                <a:solidFill>
                  <a:schemeClr val="bg1"/>
                </a:solidFill>
                <a:latin typeface="Ubuntu" panose="020B0504030602030204" pitchFamily="34" charset="0"/>
              </a:defRPr>
            </a:lvl4pPr>
            <a:lvl5pPr marL="1828800" indent="0" algn="ctr">
              <a:buNone/>
              <a:defRPr sz="1030">
                <a:solidFill>
                  <a:schemeClr val="bg1"/>
                </a:solidFill>
                <a:latin typeface="Ubuntu" panose="020B0504030602030204" pitchFamily="34" charset="0"/>
              </a:defRPr>
            </a:lvl5pPr>
          </a:lstStyle>
          <a:p>
            <a:pPr lvl="0"/>
            <a:r>
              <a:rPr lang="en-GB" dirty="0"/>
              <a:t>Game description goes here, including purpose and additional info</a:t>
            </a:r>
          </a:p>
        </p:txBody>
      </p:sp>
      <p:sp>
        <p:nvSpPr>
          <p:cNvPr id="16" name="TextBox 15">
            <a:extLst>
              <a:ext uri="{FF2B5EF4-FFF2-40B4-BE49-F238E27FC236}">
                <a16:creationId xmlns:a16="http://schemas.microsoft.com/office/drawing/2014/main" id="{144CF83A-1D86-328B-669F-D5145A587111}"/>
              </a:ext>
            </a:extLst>
          </p:cNvPr>
          <p:cNvSpPr txBox="1"/>
          <p:nvPr/>
        </p:nvSpPr>
        <p:spPr>
          <a:xfrm>
            <a:off x="4896817" y="5138972"/>
            <a:ext cx="1894330" cy="200055"/>
          </a:xfrm>
          <a:prstGeom prst="rect">
            <a:avLst/>
          </a:prstGeom>
          <a:noFill/>
        </p:spPr>
        <p:txBody>
          <a:bodyPr wrap="square" rtlCol="0">
            <a:spAutoFit/>
          </a:bodyPr>
          <a:lstStyle/>
          <a:p>
            <a:pPr algn="ctr"/>
            <a:r>
              <a:rPr lang="en-GB" sz="700" b="0" i="0" dirty="0" err="1">
                <a:solidFill>
                  <a:schemeClr val="bg1">
                    <a:lumMod val="50000"/>
                  </a:schemeClr>
                </a:solidFill>
                <a:latin typeface="Ubuntu Light" panose="020B0304030602030204" pitchFamily="34" charset="0"/>
              </a:rPr>
              <a:t>Scrumfacilitators.com</a:t>
            </a:r>
            <a:r>
              <a:rPr lang="en-GB" sz="700" b="0" i="0" dirty="0">
                <a:solidFill>
                  <a:schemeClr val="bg1">
                    <a:lumMod val="50000"/>
                  </a:schemeClr>
                </a:solidFill>
                <a:latin typeface="Ubuntu Light" panose="020B0304030602030204" pitchFamily="34" charset="0"/>
              </a:rPr>
              <a:t> – </a:t>
            </a:r>
            <a:r>
              <a:rPr lang="en-GB" sz="700" b="0" i="0" dirty="0" err="1">
                <a:solidFill>
                  <a:schemeClr val="bg1">
                    <a:lumMod val="50000"/>
                  </a:schemeClr>
                </a:solidFill>
                <a:latin typeface="Ubuntu Light" panose="020B0304030602030204" pitchFamily="34" charset="0"/>
              </a:rPr>
              <a:t>Tmpl</a:t>
            </a:r>
            <a:r>
              <a:rPr lang="en-GB" sz="700" b="0" i="0" dirty="0">
                <a:solidFill>
                  <a:schemeClr val="bg1">
                    <a:lumMod val="50000"/>
                  </a:schemeClr>
                </a:solidFill>
                <a:latin typeface="Ubuntu Light" panose="020B0304030602030204" pitchFamily="34" charset="0"/>
              </a:rPr>
              <a:t> 2.0</a:t>
            </a:r>
            <a:endParaRPr lang="en-NL" sz="700" b="0" i="0" dirty="0">
              <a:solidFill>
                <a:schemeClr val="bg1">
                  <a:lumMod val="50000"/>
                </a:schemeClr>
              </a:solidFill>
              <a:latin typeface="Ubuntu Light" panose="020B0304030602030204" pitchFamily="34" charset="0"/>
            </a:endParaRPr>
          </a:p>
        </p:txBody>
      </p:sp>
      <p:sp>
        <p:nvSpPr>
          <p:cNvPr id="3" name="Footer Placeholder 4">
            <a:extLst>
              <a:ext uri="{FF2B5EF4-FFF2-40B4-BE49-F238E27FC236}">
                <a16:creationId xmlns:a16="http://schemas.microsoft.com/office/drawing/2014/main" id="{1B1ED2FE-F9FC-6748-981A-92425B9EF257}"/>
              </a:ext>
            </a:extLst>
          </p:cNvPr>
          <p:cNvSpPr>
            <a:spLocks noGrp="1"/>
          </p:cNvSpPr>
          <p:nvPr>
            <p:ph type="ftr" sz="quarter" idx="3"/>
          </p:nvPr>
        </p:nvSpPr>
        <p:spPr>
          <a:xfrm>
            <a:off x="6179127" y="5104336"/>
            <a:ext cx="1288472" cy="269954"/>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V1.6</a:t>
            </a:r>
            <a:endParaRPr lang="en-NL" dirty="0"/>
          </a:p>
        </p:txBody>
      </p:sp>
    </p:spTree>
    <p:extLst>
      <p:ext uri="{BB962C8B-B14F-4D97-AF65-F5344CB8AC3E}">
        <p14:creationId xmlns:p14="http://schemas.microsoft.com/office/powerpoint/2010/main" val="3978620987"/>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Full BG Title Car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1160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TEXT HERE</a:t>
            </a:r>
          </a:p>
        </p:txBody>
      </p:sp>
    </p:spTree>
    <p:extLst>
      <p:ext uri="{BB962C8B-B14F-4D97-AF65-F5344CB8AC3E}">
        <p14:creationId xmlns:p14="http://schemas.microsoft.com/office/powerpoint/2010/main" val="31030932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Red BG Title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5862084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Green BG Title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8449245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ue BG Title Card">
    <p:bg>
      <p:bgPr>
        <a:solidFill>
          <a:srgbClr val="0070C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4398115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Darkblue BG Title Card">
    <p:bg>
      <p:bgPr>
        <a:solidFill>
          <a:schemeClr val="accent1">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364442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ordered Name Game Card 3 lines">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E929FD2-BE08-DE40-F11C-DE3CAE970204}"/>
              </a:ext>
            </a:extLst>
          </p:cNvPr>
          <p:cNvSpPr/>
          <p:nvPr/>
        </p:nvSpPr>
        <p:spPr>
          <a:xfrm>
            <a:off x="750942" y="3266399"/>
            <a:ext cx="3312175"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ectangle 14">
            <a:extLst>
              <a:ext uri="{FF2B5EF4-FFF2-40B4-BE49-F238E27FC236}">
                <a16:creationId xmlns:a16="http://schemas.microsoft.com/office/drawing/2014/main" id="{A5D2426B-2755-719C-B9D1-5A4D07AC6BB7}"/>
              </a:ext>
            </a:extLst>
          </p:cNvPr>
          <p:cNvSpPr/>
          <p:nvPr/>
        </p:nvSpPr>
        <p:spPr>
          <a:xfrm>
            <a:off x="750942" y="1976739"/>
            <a:ext cx="5514686"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3" y="686957"/>
            <a:ext cx="3836960"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6" name="Picture 5" descr="A picture containing food, drawing&#10;&#10;Description automatically generated">
            <a:extLst>
              <a:ext uri="{FF2B5EF4-FFF2-40B4-BE49-F238E27FC236}">
                <a16:creationId xmlns:a16="http://schemas.microsoft.com/office/drawing/2014/main" id="{6650B800-C888-5D76-26C5-CD887FD8F3B5}"/>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2" name="Picture 1" descr="A picture containing text, clipart&#10;&#10;Description automatically generated">
            <a:extLst>
              <a:ext uri="{FF2B5EF4-FFF2-40B4-BE49-F238E27FC236}">
                <a16:creationId xmlns:a16="http://schemas.microsoft.com/office/drawing/2014/main" id="{3872E4EB-C989-58BD-CDA7-FBCF40926445}"/>
              </a:ext>
            </a:extLst>
          </p:cNvPr>
          <p:cNvPicPr>
            <a:picLocks noChangeAspect="1"/>
          </p:cNvPicPr>
          <p:nvPr/>
        </p:nvPicPr>
        <p:blipFill>
          <a:blip r:embed="rId3"/>
          <a:stretch>
            <a:fillRect/>
          </a:stretch>
        </p:blipFill>
        <p:spPr>
          <a:xfrm>
            <a:off x="740418" y="4532197"/>
            <a:ext cx="870770" cy="304769"/>
          </a:xfrm>
          <a:prstGeom prst="rect">
            <a:avLst/>
          </a:prstGeom>
        </p:spPr>
      </p:pic>
      <p:sp>
        <p:nvSpPr>
          <p:cNvPr id="14" name="TextBox 13">
            <a:extLst>
              <a:ext uri="{FF2B5EF4-FFF2-40B4-BE49-F238E27FC236}">
                <a16:creationId xmlns:a16="http://schemas.microsoft.com/office/drawing/2014/main" id="{95B9841D-A5A6-E704-6588-E5EBF883A357}"/>
              </a:ext>
            </a:extLst>
          </p:cNvPr>
          <p:cNvSpPr txBox="1"/>
          <p:nvPr/>
        </p:nvSpPr>
        <p:spPr>
          <a:xfrm>
            <a:off x="670095" y="568489"/>
            <a:ext cx="6030852" cy="4124085"/>
          </a:xfrm>
          <a:prstGeom prst="rect">
            <a:avLst/>
          </a:prstGeom>
          <a:noFill/>
        </p:spPr>
        <p:txBody>
          <a:bodyPr wrap="square" lIns="251999" tIns="151200" rIns="72000" bIns="46800" rtlCol="0">
            <a:spAutoFit/>
          </a:bodyPr>
          <a:lstStyle/>
          <a:p>
            <a:pPr>
              <a:lnSpc>
                <a:spcPts val="10200"/>
              </a:lnSpc>
            </a:pPr>
            <a:r>
              <a:rPr lang="en-NL" sz="9600" dirty="0">
                <a:solidFill>
                  <a:schemeClr val="bg1"/>
                </a:solidFill>
                <a:latin typeface="American Captain" pitchFamily="2" charset="77"/>
              </a:rPr>
              <a:t>Product Manag</a:t>
            </a:r>
            <a:r>
              <a:rPr lang="en-GB" sz="9600" dirty="0">
                <a:solidFill>
                  <a:schemeClr val="bg1"/>
                </a:solidFill>
                <a:latin typeface="American Captain" pitchFamily="2" charset="77"/>
              </a:rPr>
              <a:t>e</a:t>
            </a:r>
            <a:r>
              <a:rPr lang="en-NL" sz="9600" dirty="0">
                <a:solidFill>
                  <a:schemeClr val="bg1"/>
                </a:solidFill>
                <a:latin typeface="American Captain" pitchFamily="2" charset="77"/>
              </a:rPr>
              <a:t>ment @Scale</a:t>
            </a:r>
          </a:p>
        </p:txBody>
      </p:sp>
    </p:spTree>
    <p:extLst>
      <p:ext uri="{BB962C8B-B14F-4D97-AF65-F5344CB8AC3E}">
        <p14:creationId xmlns:p14="http://schemas.microsoft.com/office/powerpoint/2010/main" val="15719705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Yellow BG Title Card">
    <p:bg>
      <p:bgPr>
        <a:solidFill>
          <a:srgbClr val="FFC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3948377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urple BG Title Card">
    <p:bg>
      <p:bgPr>
        <a:solidFill>
          <a:srgbClr val="7030A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6101989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Green BG Text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632331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Red BG Text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1564767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Bordered Logo Small Name Game">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V1.6</a:t>
            </a:r>
            <a:endParaRPr lang="en-NL" dirty="0"/>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2">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Product Management @ Scale</a:t>
            </a:r>
            <a:endParaRPr lang="en-NL" sz="2800" dirty="0">
              <a:solidFill>
                <a:sysClr val="windowText" lastClr="000000"/>
              </a:solidFill>
              <a:latin typeface="American Captain" pitchFamily="2" charset="77"/>
            </a:endParaRPr>
          </a:p>
        </p:txBody>
      </p:sp>
    </p:spTree>
    <p:extLst>
      <p:ext uri="{BB962C8B-B14F-4D97-AF65-F5344CB8AC3E}">
        <p14:creationId xmlns:p14="http://schemas.microsoft.com/office/powerpoint/2010/main" val="878483489"/>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ordered Logo Small Name Game">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V1.6</a:t>
            </a:r>
            <a:endParaRPr lang="en-NL" dirty="0"/>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2">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Product Management @ Scale</a:t>
            </a:r>
            <a:endParaRPr lang="en-NL" sz="2800" dirty="0">
              <a:solidFill>
                <a:sysClr val="windowText" lastClr="000000"/>
              </a:solidFill>
              <a:latin typeface="American Captain" pitchFamily="2" charset="77"/>
            </a:endParaRPr>
          </a:p>
        </p:txBody>
      </p:sp>
    </p:spTree>
    <p:extLst>
      <p:ext uri="{BB962C8B-B14F-4D97-AF65-F5344CB8AC3E}">
        <p14:creationId xmlns:p14="http://schemas.microsoft.com/office/powerpoint/2010/main" val="3129331340"/>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ordered Title Card">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307774916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ordered Title Card w/ additional tex">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
        <p:nvSpPr>
          <p:cNvPr id="4" name="Text Placeholder 3">
            <a:extLst>
              <a:ext uri="{FF2B5EF4-FFF2-40B4-BE49-F238E27FC236}">
                <a16:creationId xmlns:a16="http://schemas.microsoft.com/office/drawing/2014/main" id="{CD0114CE-D1DD-3DC8-82DA-595F80D07700}"/>
              </a:ext>
            </a:extLst>
          </p:cNvPr>
          <p:cNvSpPr>
            <a:spLocks noGrp="1"/>
          </p:cNvSpPr>
          <p:nvPr>
            <p:ph type="body" sz="quarter" idx="14" hasCustomPrompt="1"/>
          </p:nvPr>
        </p:nvSpPr>
        <p:spPr>
          <a:xfrm>
            <a:off x="701347" y="4451115"/>
            <a:ext cx="6372880" cy="460375"/>
          </a:xfrm>
          <a:prstGeom prst="rect">
            <a:avLst/>
          </a:prstGeom>
        </p:spPr>
        <p:txBody>
          <a:bodyPr anchor="ctr"/>
          <a:lstStyle>
            <a:lvl1pPr marL="0" indent="0" algn="ctr">
              <a:buNone/>
              <a:defRPr sz="2000">
                <a:solidFill>
                  <a:schemeClr val="bg1">
                    <a:lumMod val="50000"/>
                  </a:schemeClr>
                </a:solidFill>
                <a:latin typeface="Ubuntu" panose="020B0504030602030204" pitchFamily="34" charset="0"/>
              </a:defRPr>
            </a:lvl1pPr>
          </a:lstStyle>
          <a:p>
            <a:pPr lvl="0"/>
            <a:r>
              <a:rPr lang="nl-NL" dirty="0" err="1"/>
              <a:t>Additional</a:t>
            </a:r>
            <a:r>
              <a:rPr lang="en-NL" dirty="0"/>
              <a:t> text</a:t>
            </a:r>
          </a:p>
        </p:txBody>
      </p:sp>
    </p:spTree>
    <p:extLst>
      <p:ext uri="{BB962C8B-B14F-4D97-AF65-F5344CB8AC3E}">
        <p14:creationId xmlns:p14="http://schemas.microsoft.com/office/powerpoint/2010/main" val="372025740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ordered Title Card Hexagon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94DAB9CB-C335-F6FF-D609-D13D15F4E1B3}"/>
              </a:ext>
            </a:extLst>
          </p:cNvPr>
          <p:cNvGrpSpPr/>
          <p:nvPr/>
        </p:nvGrpSpPr>
        <p:grpSpPr>
          <a:xfrm>
            <a:off x="-264610" y="944802"/>
            <a:ext cx="552540" cy="3615523"/>
            <a:chOff x="-281544" y="944802"/>
            <a:chExt cx="552540" cy="3615523"/>
          </a:xfrm>
        </p:grpSpPr>
        <p:sp>
          <p:nvSpPr>
            <p:cNvPr id="7" name="Hexagon 6">
              <a:extLst>
                <a:ext uri="{FF2B5EF4-FFF2-40B4-BE49-F238E27FC236}">
                  <a16:creationId xmlns:a16="http://schemas.microsoft.com/office/drawing/2014/main" id="{4C0576DB-05B5-BFB6-BB4A-FFE34A66BAC9}"/>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Hexagon 7">
              <a:extLst>
                <a:ext uri="{FF2B5EF4-FFF2-40B4-BE49-F238E27FC236}">
                  <a16:creationId xmlns:a16="http://schemas.microsoft.com/office/drawing/2014/main" id="{F6EC4CBB-C3F4-3A0A-EF45-4E60ED3D31EB}"/>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Hexagon 8">
              <a:extLst>
                <a:ext uri="{FF2B5EF4-FFF2-40B4-BE49-F238E27FC236}">
                  <a16:creationId xmlns:a16="http://schemas.microsoft.com/office/drawing/2014/main" id="{390B3CFF-2FED-4682-E9D6-9755FC1E1C29}"/>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Hexagon 9">
              <a:extLst>
                <a:ext uri="{FF2B5EF4-FFF2-40B4-BE49-F238E27FC236}">
                  <a16:creationId xmlns:a16="http://schemas.microsoft.com/office/drawing/2014/main" id="{76413A21-D670-DCCC-C86B-07A3AE4E7BB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Hexagon 10">
              <a:extLst>
                <a:ext uri="{FF2B5EF4-FFF2-40B4-BE49-F238E27FC236}">
                  <a16:creationId xmlns:a16="http://schemas.microsoft.com/office/drawing/2014/main" id="{BCE5F480-8D9A-D029-FF5A-77187140A097}"/>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Hexagon 11">
              <a:extLst>
                <a:ext uri="{FF2B5EF4-FFF2-40B4-BE49-F238E27FC236}">
                  <a16:creationId xmlns:a16="http://schemas.microsoft.com/office/drawing/2014/main" id="{53A9C4FB-D438-DE60-F1D2-87C7BD111B39}"/>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3" name="Hexagon 12">
              <a:extLst>
                <a:ext uri="{FF2B5EF4-FFF2-40B4-BE49-F238E27FC236}">
                  <a16:creationId xmlns:a16="http://schemas.microsoft.com/office/drawing/2014/main" id="{EF1F770B-65D0-8936-45CB-272FEE4FBC90}"/>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4" name="Group 13">
            <a:extLst>
              <a:ext uri="{FF2B5EF4-FFF2-40B4-BE49-F238E27FC236}">
                <a16:creationId xmlns:a16="http://schemas.microsoft.com/office/drawing/2014/main" id="{70CF543A-2279-3D76-D3D1-6A7E4F4B3B2F}"/>
              </a:ext>
            </a:extLst>
          </p:cNvPr>
          <p:cNvGrpSpPr/>
          <p:nvPr/>
        </p:nvGrpSpPr>
        <p:grpSpPr>
          <a:xfrm>
            <a:off x="7482371" y="944802"/>
            <a:ext cx="552540" cy="3615523"/>
            <a:chOff x="-281544" y="944802"/>
            <a:chExt cx="552540" cy="3615523"/>
          </a:xfrm>
        </p:grpSpPr>
        <p:sp>
          <p:nvSpPr>
            <p:cNvPr id="15" name="Hexagon 14">
              <a:extLst>
                <a:ext uri="{FF2B5EF4-FFF2-40B4-BE49-F238E27FC236}">
                  <a16:creationId xmlns:a16="http://schemas.microsoft.com/office/drawing/2014/main" id="{39793BBA-373D-8C73-2887-E5A5EDCB3715}"/>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Hexagon 15">
              <a:extLst>
                <a:ext uri="{FF2B5EF4-FFF2-40B4-BE49-F238E27FC236}">
                  <a16:creationId xmlns:a16="http://schemas.microsoft.com/office/drawing/2014/main" id="{1BA1B5F0-F965-3B54-A509-8BB090829398}"/>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Hexagon 16">
              <a:extLst>
                <a:ext uri="{FF2B5EF4-FFF2-40B4-BE49-F238E27FC236}">
                  <a16:creationId xmlns:a16="http://schemas.microsoft.com/office/drawing/2014/main" id="{B380CBA4-E779-4021-62FB-7AC776432C5E}"/>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Hexagon 17">
              <a:extLst>
                <a:ext uri="{FF2B5EF4-FFF2-40B4-BE49-F238E27FC236}">
                  <a16:creationId xmlns:a16="http://schemas.microsoft.com/office/drawing/2014/main" id="{D2097CE4-B77D-35EE-27FE-974165E78CE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Hexagon 18">
              <a:extLst>
                <a:ext uri="{FF2B5EF4-FFF2-40B4-BE49-F238E27FC236}">
                  <a16:creationId xmlns:a16="http://schemas.microsoft.com/office/drawing/2014/main" id="{189F7FD7-93B0-8BC3-7D15-6A4189B86D7D}"/>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Hexagon 19">
              <a:extLst>
                <a:ext uri="{FF2B5EF4-FFF2-40B4-BE49-F238E27FC236}">
                  <a16:creationId xmlns:a16="http://schemas.microsoft.com/office/drawing/2014/main" id="{4D65D9F9-5F35-FEBC-6432-56B6965556C6}"/>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Hexagon 20">
              <a:extLst>
                <a:ext uri="{FF2B5EF4-FFF2-40B4-BE49-F238E27FC236}">
                  <a16:creationId xmlns:a16="http://schemas.microsoft.com/office/drawing/2014/main" id="{7AB22D5E-EB38-01E6-3B7C-7C4B0531330B}"/>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988691925"/>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ordered Title Card Triangle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280AEA9-8B66-CF57-B390-CF413A31CF61}"/>
              </a:ext>
            </a:extLst>
          </p:cNvPr>
          <p:cNvGrpSpPr/>
          <p:nvPr/>
        </p:nvGrpSpPr>
        <p:grpSpPr>
          <a:xfrm>
            <a:off x="-317826" y="912619"/>
            <a:ext cx="654574" cy="3707648"/>
            <a:chOff x="-334760" y="912619"/>
            <a:chExt cx="654574" cy="3707648"/>
          </a:xfrm>
        </p:grpSpPr>
        <p:sp>
          <p:nvSpPr>
            <p:cNvPr id="7" name="Triangle 6">
              <a:extLst>
                <a:ext uri="{FF2B5EF4-FFF2-40B4-BE49-F238E27FC236}">
                  <a16:creationId xmlns:a16="http://schemas.microsoft.com/office/drawing/2014/main" id="{37A4D2AB-6AC8-BC06-382F-02093F17C73A}"/>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Triangle 7">
              <a:extLst>
                <a:ext uri="{FF2B5EF4-FFF2-40B4-BE49-F238E27FC236}">
                  <a16:creationId xmlns:a16="http://schemas.microsoft.com/office/drawing/2014/main" id="{030F592F-7D08-82A6-716C-2BEF01178D3C}"/>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Triangle 8">
              <a:extLst>
                <a:ext uri="{FF2B5EF4-FFF2-40B4-BE49-F238E27FC236}">
                  <a16:creationId xmlns:a16="http://schemas.microsoft.com/office/drawing/2014/main" id="{0CFB8A63-ED4C-A017-D8CD-999A511E8FFF}"/>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Triangle 9">
              <a:extLst>
                <a:ext uri="{FF2B5EF4-FFF2-40B4-BE49-F238E27FC236}">
                  <a16:creationId xmlns:a16="http://schemas.microsoft.com/office/drawing/2014/main" id="{EB802079-4BD8-D26B-8759-6877A0E12959}"/>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Triangle 10">
              <a:extLst>
                <a:ext uri="{FF2B5EF4-FFF2-40B4-BE49-F238E27FC236}">
                  <a16:creationId xmlns:a16="http://schemas.microsoft.com/office/drawing/2014/main" id="{F9766614-A4B2-EFA5-D8E6-95E04A3E923B}"/>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Triangle 11">
              <a:extLst>
                <a:ext uri="{FF2B5EF4-FFF2-40B4-BE49-F238E27FC236}">
                  <a16:creationId xmlns:a16="http://schemas.microsoft.com/office/drawing/2014/main" id="{1E72B862-7548-0BBA-B653-D21BCE31130F}"/>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15F357B2-0B49-9F77-CF8E-0B655788AA56}"/>
              </a:ext>
            </a:extLst>
          </p:cNvPr>
          <p:cNvGrpSpPr/>
          <p:nvPr/>
        </p:nvGrpSpPr>
        <p:grpSpPr>
          <a:xfrm>
            <a:off x="7422887" y="917951"/>
            <a:ext cx="654574" cy="3707648"/>
            <a:chOff x="-334760" y="912619"/>
            <a:chExt cx="654574" cy="3707648"/>
          </a:xfrm>
        </p:grpSpPr>
        <p:sp>
          <p:nvSpPr>
            <p:cNvPr id="14" name="Triangle 13">
              <a:extLst>
                <a:ext uri="{FF2B5EF4-FFF2-40B4-BE49-F238E27FC236}">
                  <a16:creationId xmlns:a16="http://schemas.microsoft.com/office/drawing/2014/main" id="{A51CF8E3-E2E1-06B9-714F-D86D3C40C3C2}"/>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Triangle 14">
              <a:extLst>
                <a:ext uri="{FF2B5EF4-FFF2-40B4-BE49-F238E27FC236}">
                  <a16:creationId xmlns:a16="http://schemas.microsoft.com/office/drawing/2014/main" id="{4B56A093-271C-9224-34A5-901FA9B3BE86}"/>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Triangle 15">
              <a:extLst>
                <a:ext uri="{FF2B5EF4-FFF2-40B4-BE49-F238E27FC236}">
                  <a16:creationId xmlns:a16="http://schemas.microsoft.com/office/drawing/2014/main" id="{10A01C06-A038-9D08-56B7-2345DA627470}"/>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Triangle 16">
              <a:extLst>
                <a:ext uri="{FF2B5EF4-FFF2-40B4-BE49-F238E27FC236}">
                  <a16:creationId xmlns:a16="http://schemas.microsoft.com/office/drawing/2014/main" id="{2F3E4EEB-8D36-127C-CD91-530D7FDF276A}"/>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Triangle 17">
              <a:extLst>
                <a:ext uri="{FF2B5EF4-FFF2-40B4-BE49-F238E27FC236}">
                  <a16:creationId xmlns:a16="http://schemas.microsoft.com/office/drawing/2014/main" id="{9DF15F27-C65B-A5E4-6DA9-3C0E1E2D23D2}"/>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Triangle 18">
              <a:extLst>
                <a:ext uri="{FF2B5EF4-FFF2-40B4-BE49-F238E27FC236}">
                  <a16:creationId xmlns:a16="http://schemas.microsoft.com/office/drawing/2014/main" id="{67849DAD-B541-8290-39C2-4DD5C0AADDD3}"/>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0" name="Text Placeholder 22">
            <a:extLst>
              <a:ext uri="{FF2B5EF4-FFF2-40B4-BE49-F238E27FC236}">
                <a16:creationId xmlns:a16="http://schemas.microsoft.com/office/drawing/2014/main" id="{83ECE12B-2523-F80F-7A6F-6E7283FB23D9}"/>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4038940138"/>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ordered Title Card Circl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2D1AC1-27FE-2010-F645-D8A6C34BEF54}"/>
              </a:ext>
            </a:extLst>
          </p:cNvPr>
          <p:cNvGrpSpPr/>
          <p:nvPr/>
        </p:nvGrpSpPr>
        <p:grpSpPr>
          <a:xfrm>
            <a:off x="-206239" y="759388"/>
            <a:ext cx="467777" cy="3969283"/>
            <a:chOff x="-223173" y="759388"/>
            <a:chExt cx="467777" cy="3969283"/>
          </a:xfrm>
        </p:grpSpPr>
        <p:sp>
          <p:nvSpPr>
            <p:cNvPr id="6" name="Oval 5">
              <a:extLst>
                <a:ext uri="{FF2B5EF4-FFF2-40B4-BE49-F238E27FC236}">
                  <a16:creationId xmlns:a16="http://schemas.microsoft.com/office/drawing/2014/main" id="{D9223210-CDC6-2A1E-25E4-F64B463E9F49}"/>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Oval 6">
              <a:extLst>
                <a:ext uri="{FF2B5EF4-FFF2-40B4-BE49-F238E27FC236}">
                  <a16:creationId xmlns:a16="http://schemas.microsoft.com/office/drawing/2014/main" id="{FF2CB8F9-BD1E-FD42-35E6-8CDBE392E5F6}"/>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Oval 7">
              <a:extLst>
                <a:ext uri="{FF2B5EF4-FFF2-40B4-BE49-F238E27FC236}">
                  <a16:creationId xmlns:a16="http://schemas.microsoft.com/office/drawing/2014/main" id="{FC320A38-5C7B-1D37-9AD8-D193CB1084AD}"/>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Oval 8">
              <a:extLst>
                <a:ext uri="{FF2B5EF4-FFF2-40B4-BE49-F238E27FC236}">
                  <a16:creationId xmlns:a16="http://schemas.microsoft.com/office/drawing/2014/main" id="{96CBF34A-464E-13C3-9974-42EB69EC863F}"/>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Oval 9">
              <a:extLst>
                <a:ext uri="{FF2B5EF4-FFF2-40B4-BE49-F238E27FC236}">
                  <a16:creationId xmlns:a16="http://schemas.microsoft.com/office/drawing/2014/main" id="{5C3C8325-D899-EDD7-A8BD-947B8B24BBA8}"/>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Oval 10">
              <a:extLst>
                <a:ext uri="{FF2B5EF4-FFF2-40B4-BE49-F238E27FC236}">
                  <a16:creationId xmlns:a16="http://schemas.microsoft.com/office/drawing/2014/main" id="{38722114-D653-DC26-7DAE-A8FB82C7978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Oval 11">
              <a:extLst>
                <a:ext uri="{FF2B5EF4-FFF2-40B4-BE49-F238E27FC236}">
                  <a16:creationId xmlns:a16="http://schemas.microsoft.com/office/drawing/2014/main" id="{1AC61B78-F449-C925-3546-A1B34B23F8DD}"/>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C08AB430-285E-06A3-1B84-8BC6AFAAC278}"/>
              </a:ext>
            </a:extLst>
          </p:cNvPr>
          <p:cNvGrpSpPr/>
          <p:nvPr/>
        </p:nvGrpSpPr>
        <p:grpSpPr>
          <a:xfrm>
            <a:off x="7524752" y="787133"/>
            <a:ext cx="467777" cy="3969283"/>
            <a:chOff x="-223173" y="759388"/>
            <a:chExt cx="467777" cy="3969283"/>
          </a:xfrm>
        </p:grpSpPr>
        <p:sp>
          <p:nvSpPr>
            <p:cNvPr id="14" name="Oval 13">
              <a:extLst>
                <a:ext uri="{FF2B5EF4-FFF2-40B4-BE49-F238E27FC236}">
                  <a16:creationId xmlns:a16="http://schemas.microsoft.com/office/drawing/2014/main" id="{FF92835C-2A27-77D9-F093-70DFA1359E50}"/>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Oval 14">
              <a:extLst>
                <a:ext uri="{FF2B5EF4-FFF2-40B4-BE49-F238E27FC236}">
                  <a16:creationId xmlns:a16="http://schemas.microsoft.com/office/drawing/2014/main" id="{E7092B30-E7AA-D312-0199-BDCA540FDEC4}"/>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Oval 15">
              <a:extLst>
                <a:ext uri="{FF2B5EF4-FFF2-40B4-BE49-F238E27FC236}">
                  <a16:creationId xmlns:a16="http://schemas.microsoft.com/office/drawing/2014/main" id="{DFD6FEAB-AE72-B4D1-9774-1EDA925B35DE}"/>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Oval 16">
              <a:extLst>
                <a:ext uri="{FF2B5EF4-FFF2-40B4-BE49-F238E27FC236}">
                  <a16:creationId xmlns:a16="http://schemas.microsoft.com/office/drawing/2014/main" id="{9F171CDC-C8D8-9B2F-E918-9AD543AC9CA7}"/>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Oval 17">
              <a:extLst>
                <a:ext uri="{FF2B5EF4-FFF2-40B4-BE49-F238E27FC236}">
                  <a16:creationId xmlns:a16="http://schemas.microsoft.com/office/drawing/2014/main" id="{D64FC999-98B3-E3DC-3FBB-9BD47D95E87D}"/>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Oval 18">
              <a:extLst>
                <a:ext uri="{FF2B5EF4-FFF2-40B4-BE49-F238E27FC236}">
                  <a16:creationId xmlns:a16="http://schemas.microsoft.com/office/drawing/2014/main" id="{6EC3659D-191A-91FA-C180-9FDAECC009B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Oval 19">
              <a:extLst>
                <a:ext uri="{FF2B5EF4-FFF2-40B4-BE49-F238E27FC236}">
                  <a16:creationId xmlns:a16="http://schemas.microsoft.com/office/drawing/2014/main" id="{F77C22EA-226D-7266-F96E-D3C80948A222}"/>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3FFC277E-B53B-969F-6CEC-2BDE32AF817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4129987855"/>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ordered Title Card Squar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47CDE47-A247-B4D9-6DAE-1A0561CE28D7}"/>
              </a:ext>
            </a:extLst>
          </p:cNvPr>
          <p:cNvGrpSpPr/>
          <p:nvPr/>
        </p:nvGrpSpPr>
        <p:grpSpPr>
          <a:xfrm>
            <a:off x="-214266" y="846908"/>
            <a:ext cx="428531" cy="3849734"/>
            <a:chOff x="-211217" y="823607"/>
            <a:chExt cx="428531" cy="3849734"/>
          </a:xfrm>
        </p:grpSpPr>
        <p:sp>
          <p:nvSpPr>
            <p:cNvPr id="6" name="Rounded Rectangle 5">
              <a:extLst>
                <a:ext uri="{FF2B5EF4-FFF2-40B4-BE49-F238E27FC236}">
                  <a16:creationId xmlns:a16="http://schemas.microsoft.com/office/drawing/2014/main" id="{AEBE7EDF-B153-09AC-7EAF-E22FA54E4732}"/>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Rounded Rectangle 6">
              <a:extLst>
                <a:ext uri="{FF2B5EF4-FFF2-40B4-BE49-F238E27FC236}">
                  <a16:creationId xmlns:a16="http://schemas.microsoft.com/office/drawing/2014/main" id="{0E136EA9-427D-FB1F-0AF7-5D099906298D}"/>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Rounded Rectangle 7">
              <a:extLst>
                <a:ext uri="{FF2B5EF4-FFF2-40B4-BE49-F238E27FC236}">
                  <a16:creationId xmlns:a16="http://schemas.microsoft.com/office/drawing/2014/main" id="{731D2881-BB10-5ECA-BDCF-414C13EEC220}"/>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Rounded Rectangle 8">
              <a:extLst>
                <a:ext uri="{FF2B5EF4-FFF2-40B4-BE49-F238E27FC236}">
                  <a16:creationId xmlns:a16="http://schemas.microsoft.com/office/drawing/2014/main" id="{BE8A130E-7DED-F6D0-1EC3-A1D621A6E5F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Rounded Rectangle 9">
              <a:extLst>
                <a:ext uri="{FF2B5EF4-FFF2-40B4-BE49-F238E27FC236}">
                  <a16:creationId xmlns:a16="http://schemas.microsoft.com/office/drawing/2014/main" id="{602EF693-0715-F65E-A4AB-82C5AF656806}"/>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Rounded Rectangle 10">
              <a:extLst>
                <a:ext uri="{FF2B5EF4-FFF2-40B4-BE49-F238E27FC236}">
                  <a16:creationId xmlns:a16="http://schemas.microsoft.com/office/drawing/2014/main" id="{329037B4-1885-5B44-A62D-23025EAA9D76}"/>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Rounded Rectangle 11">
              <a:extLst>
                <a:ext uri="{FF2B5EF4-FFF2-40B4-BE49-F238E27FC236}">
                  <a16:creationId xmlns:a16="http://schemas.microsoft.com/office/drawing/2014/main" id="{413DAAC8-A447-EFD4-58A8-03CA2FB74725}"/>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6AD7A663-55D3-8A74-1F85-FC07DC16C605}"/>
              </a:ext>
            </a:extLst>
          </p:cNvPr>
          <p:cNvGrpSpPr/>
          <p:nvPr/>
        </p:nvGrpSpPr>
        <p:grpSpPr>
          <a:xfrm>
            <a:off x="7544375" y="846908"/>
            <a:ext cx="428531" cy="3849734"/>
            <a:chOff x="-211217" y="823607"/>
            <a:chExt cx="428531" cy="3849734"/>
          </a:xfrm>
        </p:grpSpPr>
        <p:sp>
          <p:nvSpPr>
            <p:cNvPr id="14" name="Rounded Rectangle 13">
              <a:extLst>
                <a:ext uri="{FF2B5EF4-FFF2-40B4-BE49-F238E27FC236}">
                  <a16:creationId xmlns:a16="http://schemas.microsoft.com/office/drawing/2014/main" id="{67F0A7CA-905F-8431-6DCB-0D512084B587}"/>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ounded Rectangle 14">
              <a:extLst>
                <a:ext uri="{FF2B5EF4-FFF2-40B4-BE49-F238E27FC236}">
                  <a16:creationId xmlns:a16="http://schemas.microsoft.com/office/drawing/2014/main" id="{71C05A53-A18F-864C-825D-B9C21E472182}"/>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Rounded Rectangle 15">
              <a:extLst>
                <a:ext uri="{FF2B5EF4-FFF2-40B4-BE49-F238E27FC236}">
                  <a16:creationId xmlns:a16="http://schemas.microsoft.com/office/drawing/2014/main" id="{A1A99929-70D9-CB3A-3064-03CFBD459C2E}"/>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Rounded Rectangle 16">
              <a:extLst>
                <a:ext uri="{FF2B5EF4-FFF2-40B4-BE49-F238E27FC236}">
                  <a16:creationId xmlns:a16="http://schemas.microsoft.com/office/drawing/2014/main" id="{840BF7CC-57C8-2ADD-20B6-D6377A9DDBE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Rounded Rectangle 17">
              <a:extLst>
                <a:ext uri="{FF2B5EF4-FFF2-40B4-BE49-F238E27FC236}">
                  <a16:creationId xmlns:a16="http://schemas.microsoft.com/office/drawing/2014/main" id="{484A5FB4-87F1-479D-1374-21A8A5160BA4}"/>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Rounded Rectangle 18">
              <a:extLst>
                <a:ext uri="{FF2B5EF4-FFF2-40B4-BE49-F238E27FC236}">
                  <a16:creationId xmlns:a16="http://schemas.microsoft.com/office/drawing/2014/main" id="{82751413-3C26-9B72-2C76-FD2FCAAB78D8}"/>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Rounded Rectangle 19">
              <a:extLst>
                <a:ext uri="{FF2B5EF4-FFF2-40B4-BE49-F238E27FC236}">
                  <a16:creationId xmlns:a16="http://schemas.microsoft.com/office/drawing/2014/main" id="{7CD065E2-72DF-2B16-0E3C-E4EAD26FDB49}"/>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E10EE069-10A3-459D-27CB-66666B780CB4}"/>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199082180"/>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4.xml"/><Relationship Id="rId5" Type="http://schemas.openxmlformats.org/officeDocument/2006/relationships/image" Target="../media/image3.png"/><Relationship Id="rId4" Type="http://schemas.openxmlformats.org/officeDocument/2006/relationships/image" Target="../media/image2.jp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image" Target="../media/image3.png"/><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theme" Target="../theme/theme3.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AB1E8B-F2F3-CC2F-D374-8937687E7EC8}"/>
              </a:ext>
            </a:extLst>
          </p:cNvPr>
          <p:cNvSpPr/>
          <p:nvPr/>
        </p:nvSpPr>
        <p:spPr>
          <a:xfrm>
            <a:off x="511508" y="495773"/>
            <a:ext cx="6748606" cy="4552006"/>
          </a:xfrm>
          <a:prstGeom prst="rect">
            <a:avLst/>
          </a:prstGeom>
          <a:blipFill>
            <a:blip r:embed="rId16"/>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875">
              <a:latin typeface="Marvel" pitchFamily="2" charset="0"/>
            </a:endParaRPr>
          </a:p>
        </p:txBody>
      </p:sp>
      <p:sp>
        <p:nvSpPr>
          <p:cNvPr id="5" name="Footer Placeholder 4">
            <a:extLst>
              <a:ext uri="{FF2B5EF4-FFF2-40B4-BE49-F238E27FC236}">
                <a16:creationId xmlns:a16="http://schemas.microsoft.com/office/drawing/2014/main" id="{7F36BB27-8FC7-002E-E4AB-B43A8DBEDDBA}"/>
              </a:ext>
            </a:extLst>
          </p:cNvPr>
          <p:cNvSpPr>
            <a:spLocks noGrp="1"/>
          </p:cNvSpPr>
          <p:nvPr>
            <p:ph type="ftr" sz="quarter" idx="3"/>
          </p:nvPr>
        </p:nvSpPr>
        <p:spPr>
          <a:xfrm>
            <a:off x="5334000" y="4543279"/>
            <a:ext cx="1701158" cy="293687"/>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V1.6</a:t>
            </a:r>
            <a:endParaRPr lang="en-NL" dirty="0"/>
          </a:p>
        </p:txBody>
      </p:sp>
    </p:spTree>
    <p:extLst>
      <p:ext uri="{BB962C8B-B14F-4D97-AF65-F5344CB8AC3E}">
        <p14:creationId xmlns:p14="http://schemas.microsoft.com/office/powerpoint/2010/main" val="188798376"/>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41"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 id="2147483840" r:id="rId13"/>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746">
          <p15:clr>
            <a:srgbClr val="F26B43"/>
          </p15:clr>
        </p15:guide>
        <p15:guide id="2" pos="244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6CB57DCA-D0DE-1A91-9FB2-DA2E668E3D61}"/>
              </a:ext>
            </a:extLst>
          </p:cNvPr>
          <p:cNvSpPr/>
          <p:nvPr/>
        </p:nvSpPr>
        <p:spPr>
          <a:xfrm>
            <a:off x="3888000" y="1"/>
            <a:ext cx="3888000" cy="5543550"/>
          </a:xfrm>
          <a:prstGeom prst="roundRect">
            <a:avLst>
              <a:gd name="adj" fmla="val 0"/>
            </a:avLst>
          </a:prstGeom>
          <a:blipFill>
            <a:blip r:embed="rId4"/>
            <a:stretch>
              <a:fillRect l="-100006" r="24"/>
            </a:stretch>
          </a:blip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148"/>
          </a:p>
        </p:txBody>
      </p:sp>
      <p:pic>
        <p:nvPicPr>
          <p:cNvPr id="11" name="Picture 10" descr="A picture containing food, drawing&#10;&#10;Description automatically generated">
            <a:extLst>
              <a:ext uri="{FF2B5EF4-FFF2-40B4-BE49-F238E27FC236}">
                <a16:creationId xmlns:a16="http://schemas.microsoft.com/office/drawing/2014/main" id="{CCF4C305-8833-F8F5-679F-D9A8A77F22EB}"/>
              </a:ext>
            </a:extLst>
          </p:cNvPr>
          <p:cNvPicPr>
            <a:picLocks noChangeAspect="1"/>
          </p:cNvPicPr>
          <p:nvPr/>
        </p:nvPicPr>
        <p:blipFill>
          <a:blip r:embed="rId5"/>
          <a:stretch>
            <a:fillRect/>
          </a:stretch>
        </p:blipFill>
        <p:spPr>
          <a:xfrm>
            <a:off x="4685776" y="-301473"/>
            <a:ext cx="2333389" cy="2576711"/>
          </a:xfrm>
          <a:prstGeom prst="rect">
            <a:avLst/>
          </a:prstGeom>
        </p:spPr>
      </p:pic>
    </p:spTree>
    <p:extLst>
      <p:ext uri="{BB962C8B-B14F-4D97-AF65-F5344CB8AC3E}">
        <p14:creationId xmlns:p14="http://schemas.microsoft.com/office/powerpoint/2010/main" val="2166070227"/>
      </p:ext>
    </p:extLst>
  </p:cSld>
  <p:clrMap bg1="lt1" tx1="dk1" bg2="lt2" tx2="dk2" accent1="accent1" accent2="accent2" accent3="accent3" accent4="accent4" accent5="accent5" accent6="accent6" hlink="hlink" folHlink="folHlink"/>
  <p:sldLayoutIdLst>
    <p:sldLayoutId id="2147483846"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picture containing food, drawing&#10;&#10;Description automatically generated">
            <a:extLst>
              <a:ext uri="{FF2B5EF4-FFF2-40B4-BE49-F238E27FC236}">
                <a16:creationId xmlns:a16="http://schemas.microsoft.com/office/drawing/2014/main" id="{7EC7357D-D4D9-63CC-AE83-C4E82524BDB2}"/>
              </a:ext>
            </a:extLst>
          </p:cNvPr>
          <p:cNvPicPr>
            <a:picLocks noChangeAspect="1"/>
          </p:cNvPicPr>
          <p:nvPr/>
        </p:nvPicPr>
        <p:blipFill rotWithShape="1">
          <a:blip r:embed="rId12"/>
          <a:srcRect l="9786" t="25471" r="19821" b="29132"/>
          <a:stretch/>
        </p:blipFill>
        <p:spPr>
          <a:xfrm>
            <a:off x="6168224" y="352394"/>
            <a:ext cx="1214285" cy="783118"/>
          </a:xfrm>
          <a:prstGeom prst="rect">
            <a:avLst/>
          </a:prstGeom>
        </p:spPr>
      </p:pic>
      <p:sp>
        <p:nvSpPr>
          <p:cNvPr id="6" name="Footer Placeholder 4">
            <a:extLst>
              <a:ext uri="{FF2B5EF4-FFF2-40B4-BE49-F238E27FC236}">
                <a16:creationId xmlns:a16="http://schemas.microsoft.com/office/drawing/2014/main" id="{ABAAB540-E80F-2465-76AB-7A045D53756D}"/>
              </a:ext>
            </a:extLst>
          </p:cNvPr>
          <p:cNvSpPr>
            <a:spLocks noGrp="1"/>
          </p:cNvSpPr>
          <p:nvPr>
            <p:ph type="ftr" sz="quarter" idx="3"/>
          </p:nvPr>
        </p:nvSpPr>
        <p:spPr>
          <a:xfrm>
            <a:off x="5681351" y="5016604"/>
            <a:ext cx="1701158" cy="293687"/>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V1.6</a:t>
            </a:r>
            <a:endParaRPr lang="en-NL" dirty="0"/>
          </a:p>
        </p:txBody>
      </p:sp>
    </p:spTree>
    <p:extLst>
      <p:ext uri="{BB962C8B-B14F-4D97-AF65-F5344CB8AC3E}">
        <p14:creationId xmlns:p14="http://schemas.microsoft.com/office/powerpoint/2010/main" val="3368270984"/>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dirty="0"/>
              <a:t>V1.6</a:t>
            </a:r>
          </a:p>
        </p:txBody>
      </p:sp>
    </p:spTree>
    <p:extLst>
      <p:ext uri="{BB962C8B-B14F-4D97-AF65-F5344CB8AC3E}">
        <p14:creationId xmlns:p14="http://schemas.microsoft.com/office/powerpoint/2010/main" val="4201098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94377DC-7B12-4A72-6333-F1E054F7C941}"/>
              </a:ext>
            </a:extLst>
          </p:cNvPr>
          <p:cNvSpPr>
            <a:spLocks noGrp="1"/>
          </p:cNvSpPr>
          <p:nvPr>
            <p:ph type="body" sz="quarter" idx="12"/>
          </p:nvPr>
        </p:nvSpPr>
        <p:spPr/>
        <p:txBody>
          <a:bodyPr/>
          <a:lstStyle/>
          <a:p>
            <a:r>
              <a:rPr lang="en-NL" dirty="0"/>
              <a:t>Create Product Roadmaps</a:t>
            </a:r>
          </a:p>
        </p:txBody>
      </p:sp>
    </p:spTree>
    <p:extLst>
      <p:ext uri="{BB962C8B-B14F-4D97-AF65-F5344CB8AC3E}">
        <p14:creationId xmlns:p14="http://schemas.microsoft.com/office/powerpoint/2010/main" val="134105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70683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D56A147-8A4C-EEF2-F52F-DA8F1FD456A3}"/>
              </a:ext>
            </a:extLst>
          </p:cNvPr>
          <p:cNvSpPr>
            <a:spLocks noGrp="1"/>
          </p:cNvSpPr>
          <p:nvPr>
            <p:ph type="body" sz="quarter" idx="12"/>
          </p:nvPr>
        </p:nvSpPr>
        <p:spPr>
          <a:xfrm>
            <a:off x="810418" y="2001495"/>
            <a:ext cx="6154737" cy="1990725"/>
          </a:xfrm>
        </p:spPr>
        <p:txBody>
          <a:bodyPr/>
          <a:lstStyle/>
          <a:p>
            <a:r>
              <a:rPr lang="en-NL" sz="8000" dirty="0"/>
              <a:t>Create Product Vision and Strategy</a:t>
            </a:r>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167441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B29FBE7-DA47-13F7-B932-23B4CBBDA7C4}"/>
              </a:ext>
            </a:extLst>
          </p:cNvPr>
          <p:cNvSpPr>
            <a:spLocks noGrp="1"/>
          </p:cNvSpPr>
          <p:nvPr>
            <p:ph type="body" sz="quarter" idx="12"/>
          </p:nvPr>
        </p:nvSpPr>
        <p:spPr/>
        <p:txBody>
          <a:bodyPr/>
          <a:lstStyle/>
          <a:p>
            <a:r>
              <a:rPr lang="en-NL" sz="8800" dirty="0"/>
              <a:t>Align with Stakeholders</a:t>
            </a:r>
            <a:endParaRPr lang="en-NL" dirty="0"/>
          </a:p>
        </p:txBody>
      </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706472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AAD6EBA-6FB0-343F-B8C3-7002EBD7FFDB}"/>
              </a:ext>
            </a:extLst>
          </p:cNvPr>
          <p:cNvSpPr>
            <a:spLocks noGrp="1"/>
          </p:cNvSpPr>
          <p:nvPr>
            <p:ph type="body" sz="quarter" idx="12"/>
          </p:nvPr>
        </p:nvSpPr>
        <p:spPr/>
        <p:txBody>
          <a:bodyPr/>
          <a:lstStyle/>
          <a:p>
            <a:r>
              <a:rPr lang="en-NL" sz="8800" dirty="0"/>
              <a:t>Write Epics</a:t>
            </a:r>
            <a:endParaRPr lang="en-NL" dirty="0"/>
          </a:p>
        </p:txBody>
      </p:sp>
    </p:spTree>
    <p:extLst>
      <p:ext uri="{BB962C8B-B14F-4D97-AF65-F5344CB8AC3E}">
        <p14:creationId xmlns:p14="http://schemas.microsoft.com/office/powerpoint/2010/main" val="1838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3619789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63F0130-6FF8-6209-E9F0-A804158AA241}"/>
              </a:ext>
            </a:extLst>
          </p:cNvPr>
          <p:cNvSpPr>
            <a:spLocks noGrp="1"/>
          </p:cNvSpPr>
          <p:nvPr>
            <p:ph type="body" sz="quarter" idx="12"/>
          </p:nvPr>
        </p:nvSpPr>
        <p:spPr/>
        <p:txBody>
          <a:bodyPr/>
          <a:lstStyle/>
          <a:p>
            <a:r>
              <a:rPr lang="en-NL" sz="8800" dirty="0"/>
              <a:t>Order the</a:t>
            </a:r>
            <a:br>
              <a:rPr lang="en-NL" sz="8800" dirty="0"/>
            </a:br>
            <a:r>
              <a:rPr lang="en-NL" sz="8800" dirty="0"/>
              <a:t>Product Backlog</a:t>
            </a:r>
            <a:endParaRPr lang="en-NL" dirty="0"/>
          </a:p>
        </p:txBody>
      </p:sp>
    </p:spTree>
    <p:extLst>
      <p:ext uri="{BB962C8B-B14F-4D97-AF65-F5344CB8AC3E}">
        <p14:creationId xmlns:p14="http://schemas.microsoft.com/office/powerpoint/2010/main" val="123418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751943-13CC-8478-2E0C-5E0EB3C81C3B}"/>
              </a:ext>
            </a:extLst>
          </p:cNvPr>
          <p:cNvSpPr>
            <a:spLocks noGrp="1"/>
          </p:cNvSpPr>
          <p:nvPr>
            <p:ph type="title"/>
          </p:nvPr>
        </p:nvSpPr>
        <p:spPr>
          <a:xfrm>
            <a:off x="203201" y="295276"/>
            <a:ext cx="2816246" cy="788458"/>
          </a:xfrm>
        </p:spPr>
        <p:txBody>
          <a:bodyPr/>
          <a:lstStyle/>
          <a:p>
            <a:r>
              <a:rPr lang="en-NL" sz="3200" dirty="0"/>
              <a:t>Facilitate the Game</a:t>
            </a:r>
          </a:p>
        </p:txBody>
      </p:sp>
      <p:sp>
        <p:nvSpPr>
          <p:cNvPr id="2" name="Text Placeholder 1">
            <a:extLst>
              <a:ext uri="{FF2B5EF4-FFF2-40B4-BE49-F238E27FC236}">
                <a16:creationId xmlns:a16="http://schemas.microsoft.com/office/drawing/2014/main" id="{8B3EB70A-1D0F-CFC9-EDB8-AB70D7E96C8A}"/>
              </a:ext>
            </a:extLst>
          </p:cNvPr>
          <p:cNvSpPr>
            <a:spLocks noGrp="1"/>
          </p:cNvSpPr>
          <p:nvPr>
            <p:ph type="body" sz="quarter" idx="11"/>
          </p:nvPr>
        </p:nvSpPr>
        <p:spPr>
          <a:xfrm>
            <a:off x="203200" y="2315895"/>
            <a:ext cx="3471863" cy="3116530"/>
          </a:xfrm>
        </p:spPr>
        <p:txBody>
          <a:bodyPr>
            <a:noAutofit/>
          </a:bodyPr>
          <a:lstStyle/>
          <a:p>
            <a:pPr marL="235138" indent="-235138">
              <a:lnSpc>
                <a:spcPct val="100000"/>
              </a:lnSpc>
              <a:spcBef>
                <a:spcPts val="0"/>
              </a:spcBef>
            </a:pPr>
            <a:r>
              <a:rPr lang="en-GB" sz="850" dirty="0"/>
              <a:t>As a Scrum Facilitator, put the ‘Developers’ and ‘Product Owner’ role cards on the floor or wall;</a:t>
            </a:r>
          </a:p>
          <a:p>
            <a:pPr marL="235138" indent="-235138">
              <a:lnSpc>
                <a:spcPct val="100000"/>
              </a:lnSpc>
              <a:spcBef>
                <a:spcPts val="0"/>
              </a:spcBef>
            </a:pPr>
            <a:r>
              <a:rPr lang="en-GB" sz="850" dirty="0"/>
              <a:t>Form  up to 4 groups and give each group an equal number of activity cards; </a:t>
            </a:r>
          </a:p>
          <a:p>
            <a:pPr marL="235138" indent="-235138">
              <a:lnSpc>
                <a:spcPct val="100000"/>
              </a:lnSpc>
              <a:spcBef>
                <a:spcPts val="0"/>
              </a:spcBef>
            </a:pPr>
            <a:r>
              <a:rPr lang="en-GB" sz="850" dirty="0"/>
              <a:t>Invite them to place each activity card under one of the two role cards until all cards are placed;</a:t>
            </a:r>
          </a:p>
          <a:p>
            <a:pPr marL="235138" indent="-235138">
              <a:lnSpc>
                <a:spcPct val="100000"/>
              </a:lnSpc>
              <a:spcBef>
                <a:spcPts val="0"/>
              </a:spcBef>
            </a:pPr>
            <a:r>
              <a:rPr lang="en-GB" sz="850" dirty="0"/>
              <a:t>Inspect the increment with the entire group. Ask participants to share what sticks out to them, then as a group adjust where needed;</a:t>
            </a:r>
          </a:p>
          <a:p>
            <a:pPr marL="235138" indent="-235138">
              <a:lnSpc>
                <a:spcPct val="100000"/>
              </a:lnSpc>
              <a:spcBef>
                <a:spcPts val="0"/>
              </a:spcBef>
            </a:pPr>
            <a:r>
              <a:rPr lang="en-GB" sz="850" dirty="0"/>
              <a:t>Now explain that the product owner is scaling from one to three Scrum Teams. Invite participants to discuss what could be moved from the PO towards the Developers to deal with the PO’s increased workload;</a:t>
            </a:r>
          </a:p>
          <a:p>
            <a:pPr marL="235138" indent="-235138">
              <a:lnSpc>
                <a:spcPct val="100000"/>
              </a:lnSpc>
              <a:spcBef>
                <a:spcPts val="0"/>
              </a:spcBef>
            </a:pPr>
            <a:r>
              <a:rPr lang="en-GB" sz="850" dirty="0"/>
              <a:t>Explain that the PO is now becoming responsible for 5 Scrum Teams and introduce the Product Team role card (see the full ‘how to play’ via the QR code for some important remarks!);</a:t>
            </a:r>
          </a:p>
          <a:p>
            <a:pPr marL="235138" indent="-235138">
              <a:lnSpc>
                <a:spcPct val="100000"/>
              </a:lnSpc>
              <a:spcBef>
                <a:spcPts val="0"/>
              </a:spcBef>
            </a:pPr>
            <a:r>
              <a:rPr lang="en-GB" sz="850" dirty="0"/>
              <a:t>Ask participants to discuss which product management activities could move from the Product Owner to the Product Team to again release pressure from the PO.</a:t>
            </a:r>
          </a:p>
          <a:p>
            <a:pPr marL="235138" indent="-235138">
              <a:lnSpc>
                <a:spcPct val="100000"/>
              </a:lnSpc>
              <a:spcBef>
                <a:spcPts val="0"/>
              </a:spcBef>
            </a:pPr>
            <a:r>
              <a:rPr lang="en-GB" sz="850" dirty="0"/>
              <a:t>Close off by inspecting this last increment as a group. Point out where the group disagrees. </a:t>
            </a:r>
            <a:r>
              <a:rPr lang="en-GB" sz="850" b="1" dirty="0"/>
              <a:t>These might be your organisation’s main points of attention when scaling the Product Owner role!</a:t>
            </a:r>
            <a:endParaRPr lang="en-NL" sz="850" b="1" dirty="0"/>
          </a:p>
        </p:txBody>
      </p:sp>
      <p:sp>
        <p:nvSpPr>
          <p:cNvPr id="3" name="Text Placeholder 2">
            <a:extLst>
              <a:ext uri="{FF2B5EF4-FFF2-40B4-BE49-F238E27FC236}">
                <a16:creationId xmlns:a16="http://schemas.microsoft.com/office/drawing/2014/main" id="{5EEB74A4-F379-C608-49E1-527AC3FD04F5}"/>
              </a:ext>
            </a:extLst>
          </p:cNvPr>
          <p:cNvSpPr>
            <a:spLocks noGrp="1"/>
          </p:cNvSpPr>
          <p:nvPr>
            <p:ph type="body" sz="quarter" idx="12"/>
          </p:nvPr>
        </p:nvSpPr>
        <p:spPr/>
        <p:txBody>
          <a:bodyPr/>
          <a:lstStyle/>
          <a:p>
            <a:pPr>
              <a:spcBef>
                <a:spcPts val="0"/>
              </a:spcBef>
            </a:pPr>
            <a:endParaRPr lang="en-NL" dirty="0"/>
          </a:p>
          <a:p>
            <a:pPr>
              <a:spcBef>
                <a:spcPts val="0"/>
              </a:spcBef>
            </a:pPr>
            <a:r>
              <a:rPr lang="en-GB" dirty="0"/>
              <a:t>The Product Management @Scale game</a:t>
            </a:r>
          </a:p>
          <a:p>
            <a:pPr>
              <a:spcBef>
                <a:spcPts val="0"/>
              </a:spcBef>
            </a:pPr>
            <a:r>
              <a:rPr lang="en-GB" dirty="0"/>
              <a:t>© 2023 by </a:t>
            </a:r>
            <a:r>
              <a:rPr lang="en-GB" b="1" dirty="0"/>
              <a:t>Scrum Facilitator</a:t>
            </a:r>
            <a:r>
              <a:rPr lang="en-GB" dirty="0"/>
              <a:t>s </a:t>
            </a:r>
          </a:p>
          <a:p>
            <a:pPr>
              <a:spcBef>
                <a:spcPts val="0"/>
              </a:spcBef>
            </a:pPr>
            <a:r>
              <a:rPr lang="en-GB" dirty="0"/>
              <a:t>is licensed under </a:t>
            </a:r>
            <a:r>
              <a:rPr lang="en-GB" b="1" dirty="0"/>
              <a:t>CC BY-NC-SA 4.0</a:t>
            </a:r>
          </a:p>
          <a:p>
            <a:pPr>
              <a:spcBef>
                <a:spcPts val="0"/>
              </a:spcBef>
            </a:pPr>
            <a:endParaRPr lang="en-NL" sz="900" dirty="0"/>
          </a:p>
        </p:txBody>
      </p:sp>
      <p:sp>
        <p:nvSpPr>
          <p:cNvPr id="10" name="Text Placeholder 9">
            <a:extLst>
              <a:ext uri="{FF2B5EF4-FFF2-40B4-BE49-F238E27FC236}">
                <a16:creationId xmlns:a16="http://schemas.microsoft.com/office/drawing/2014/main" id="{CB43E4CF-7154-3DB4-AFCB-69D4A3BEC138}"/>
              </a:ext>
            </a:extLst>
          </p:cNvPr>
          <p:cNvSpPr>
            <a:spLocks noGrp="1"/>
          </p:cNvSpPr>
          <p:nvPr>
            <p:ph type="body" sz="quarter" idx="13"/>
          </p:nvPr>
        </p:nvSpPr>
        <p:spPr>
          <a:xfrm>
            <a:off x="203200" y="1227138"/>
            <a:ext cx="3471863" cy="1088757"/>
          </a:xfrm>
        </p:spPr>
        <p:txBody>
          <a:bodyPr/>
          <a:lstStyle/>
          <a:p>
            <a:r>
              <a:rPr lang="en-GB" sz="1050" dirty="0"/>
              <a:t>The purpose of this game is supporting conversations on scaling the Product Owner role in your organisation. It is best played with a mix people from the Scrum Teams and the management team of your organisation. It can also help when played within a single Scrum Team. Scan the QR-code for the full ‘how to play’ article </a:t>
            </a:r>
            <a:r>
              <a:rPr lang="en-GB" sz="1050" i="1" dirty="0"/>
              <a:t>or</a:t>
            </a:r>
            <a:r>
              <a:rPr lang="en-GB" sz="1050" dirty="0"/>
              <a:t> simply follow these steps:</a:t>
            </a:r>
            <a:endParaRPr lang="en-NL" sz="1050" dirty="0"/>
          </a:p>
          <a:p>
            <a:endParaRPr lang="en-NL" dirty="0"/>
          </a:p>
        </p:txBody>
      </p:sp>
      <p:sp>
        <p:nvSpPr>
          <p:cNvPr id="8" name="Footer Placeholder 7">
            <a:extLst>
              <a:ext uri="{FF2B5EF4-FFF2-40B4-BE49-F238E27FC236}">
                <a16:creationId xmlns:a16="http://schemas.microsoft.com/office/drawing/2014/main" id="{E48C54B1-24E4-150D-B74C-951236987C93}"/>
              </a:ext>
            </a:extLst>
          </p:cNvPr>
          <p:cNvSpPr>
            <a:spLocks noGrp="1"/>
          </p:cNvSpPr>
          <p:nvPr>
            <p:ph type="ftr" sz="quarter" idx="3"/>
          </p:nvPr>
        </p:nvSpPr>
        <p:spPr/>
        <p:txBody>
          <a:bodyPr/>
          <a:lstStyle/>
          <a:p>
            <a:r>
              <a:rPr lang="en-GB" dirty="0"/>
              <a:t>V1.6</a:t>
            </a:r>
            <a:endParaRPr lang="en-NL" dirty="0"/>
          </a:p>
        </p:txBody>
      </p:sp>
      <p:pic>
        <p:nvPicPr>
          <p:cNvPr id="1026" name="Picture 2">
            <a:extLst>
              <a:ext uri="{FF2B5EF4-FFF2-40B4-BE49-F238E27FC236}">
                <a16:creationId xmlns:a16="http://schemas.microsoft.com/office/drawing/2014/main" id="{BEF4BE87-5D93-96C8-CEF0-B2D33F31BE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5301" y="362879"/>
            <a:ext cx="639762" cy="639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70325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40927118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E73FD50-42C1-43BC-6BBF-A9F6140A2666}"/>
              </a:ext>
            </a:extLst>
          </p:cNvPr>
          <p:cNvSpPr>
            <a:spLocks noGrp="1"/>
          </p:cNvSpPr>
          <p:nvPr>
            <p:ph type="body" sz="quarter" idx="12"/>
          </p:nvPr>
        </p:nvSpPr>
        <p:spPr/>
        <p:txBody>
          <a:bodyPr/>
          <a:lstStyle/>
          <a:p>
            <a:r>
              <a:rPr lang="en-NL" sz="8800" dirty="0"/>
              <a:t>Host the </a:t>
            </a:r>
            <a:br>
              <a:rPr lang="en-NL" sz="8800" dirty="0"/>
            </a:br>
            <a:r>
              <a:rPr lang="en-NL" sz="8800" dirty="0"/>
              <a:t>Sprint Review</a:t>
            </a:r>
            <a:endParaRPr lang="en-NL" dirty="0"/>
          </a:p>
        </p:txBody>
      </p:sp>
    </p:spTree>
    <p:extLst>
      <p:ext uri="{BB962C8B-B14F-4D97-AF65-F5344CB8AC3E}">
        <p14:creationId xmlns:p14="http://schemas.microsoft.com/office/powerpoint/2010/main" val="1573922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719198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2B9C795-B799-0ADB-6C0A-58EC9325D46F}"/>
              </a:ext>
            </a:extLst>
          </p:cNvPr>
          <p:cNvSpPr>
            <a:spLocks noGrp="1"/>
          </p:cNvSpPr>
          <p:nvPr>
            <p:ph type="body" sz="quarter" idx="12"/>
          </p:nvPr>
        </p:nvSpPr>
        <p:spPr/>
        <p:txBody>
          <a:bodyPr/>
          <a:lstStyle/>
          <a:p>
            <a:r>
              <a:rPr lang="en-NL" sz="7200" dirty="0"/>
              <a:t>Update Product Strategy based on new insights</a:t>
            </a:r>
          </a:p>
        </p:txBody>
      </p:sp>
    </p:spTree>
    <p:extLst>
      <p:ext uri="{BB962C8B-B14F-4D97-AF65-F5344CB8AC3E}">
        <p14:creationId xmlns:p14="http://schemas.microsoft.com/office/powerpoint/2010/main" val="247562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0396435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1D8EB46-CCD6-2DC1-26C2-AF90CB0E22C7}"/>
              </a:ext>
            </a:extLst>
          </p:cNvPr>
          <p:cNvSpPr>
            <a:spLocks noGrp="1"/>
          </p:cNvSpPr>
          <p:nvPr>
            <p:ph type="body" sz="quarter" idx="12"/>
          </p:nvPr>
        </p:nvSpPr>
        <p:spPr/>
        <p:txBody>
          <a:bodyPr/>
          <a:lstStyle/>
          <a:p>
            <a:r>
              <a:rPr lang="en-NL" sz="8800" dirty="0"/>
              <a:t>Define the problem to solve</a:t>
            </a:r>
            <a:endParaRPr lang="en-NL" dirty="0"/>
          </a:p>
        </p:txBody>
      </p:sp>
    </p:spTree>
    <p:extLst>
      <p:ext uri="{BB962C8B-B14F-4D97-AF65-F5344CB8AC3E}">
        <p14:creationId xmlns:p14="http://schemas.microsoft.com/office/powerpoint/2010/main" val="973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6167363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4F27043-F1D8-527F-5C15-78C6EF4A8AA8}"/>
              </a:ext>
            </a:extLst>
          </p:cNvPr>
          <p:cNvSpPr>
            <a:spLocks noGrp="1"/>
          </p:cNvSpPr>
          <p:nvPr>
            <p:ph type="body" sz="quarter" idx="12"/>
          </p:nvPr>
        </p:nvSpPr>
        <p:spPr/>
        <p:txBody>
          <a:bodyPr/>
          <a:lstStyle/>
          <a:p>
            <a:r>
              <a:rPr lang="en-NL" sz="8800" dirty="0"/>
              <a:t>Define KPI’s</a:t>
            </a:r>
            <a:endParaRPr lang="en-NL" dirty="0"/>
          </a:p>
        </p:txBody>
      </p:sp>
    </p:spTree>
    <p:extLst>
      <p:ext uri="{BB962C8B-B14F-4D97-AF65-F5344CB8AC3E}">
        <p14:creationId xmlns:p14="http://schemas.microsoft.com/office/powerpoint/2010/main" val="3163603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0465923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5D65D4A-D096-6D67-1DF3-2638A3F14FE1}"/>
              </a:ext>
            </a:extLst>
          </p:cNvPr>
          <p:cNvSpPr>
            <a:spLocks noGrp="1"/>
          </p:cNvSpPr>
          <p:nvPr>
            <p:ph type="body" sz="quarter" idx="12"/>
          </p:nvPr>
        </p:nvSpPr>
        <p:spPr/>
        <p:txBody>
          <a:bodyPr/>
          <a:lstStyle/>
          <a:p>
            <a:r>
              <a:rPr lang="en-NL" sz="8800" dirty="0"/>
              <a:t>Track KPI’s</a:t>
            </a:r>
            <a:endParaRPr lang="en-NL" dirty="0"/>
          </a:p>
        </p:txBody>
      </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descr="Afbeelding met tekst&#10;&#10;Automatisch gegenereerde beschrijving">
            <a:extLst>
              <a:ext uri="{FF2B5EF4-FFF2-40B4-BE49-F238E27FC236}">
                <a16:creationId xmlns:a16="http://schemas.microsoft.com/office/drawing/2014/main" id="{598B5567-D671-E931-6039-C8386B9D436E}"/>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492852" y="445090"/>
            <a:ext cx="6771558" cy="4320000"/>
          </a:xfrm>
          <a:prstGeom prst="rect">
            <a:avLst/>
          </a:prstGeom>
        </p:spPr>
      </p:pic>
      <p:sp>
        <p:nvSpPr>
          <p:cNvPr id="6" name="TextBox 9">
            <a:extLst>
              <a:ext uri="{FF2B5EF4-FFF2-40B4-BE49-F238E27FC236}">
                <a16:creationId xmlns:a16="http://schemas.microsoft.com/office/drawing/2014/main" id="{6B8EB59A-9F70-3FD3-8DFA-E604781CD3D5}"/>
              </a:ext>
            </a:extLst>
          </p:cNvPr>
          <p:cNvSpPr txBox="1"/>
          <p:nvPr/>
        </p:nvSpPr>
        <p:spPr>
          <a:xfrm>
            <a:off x="1291074" y="4101157"/>
            <a:ext cx="5269391"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can a product owner delegate to the Developers?</a:t>
            </a:r>
            <a:endParaRPr lang="en-NL" sz="1000" dirty="0">
              <a:solidFill>
                <a:schemeClr val="bg1">
                  <a:lumMod val="50000"/>
                </a:schemeClr>
              </a:solidFill>
              <a:latin typeface="Ubuntu" panose="020B0504030602030204" pitchFamily="34" charset="0"/>
            </a:endParaRPr>
          </a:p>
        </p:txBody>
      </p:sp>
    </p:spTree>
    <p:extLst>
      <p:ext uri="{BB962C8B-B14F-4D97-AF65-F5344CB8AC3E}">
        <p14:creationId xmlns:p14="http://schemas.microsoft.com/office/powerpoint/2010/main" val="26273181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2477773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5F2D3AD-40CB-2A8C-2BF9-15D721478660}"/>
              </a:ext>
            </a:extLst>
          </p:cNvPr>
          <p:cNvSpPr>
            <a:spLocks noGrp="1"/>
          </p:cNvSpPr>
          <p:nvPr>
            <p:ph type="body" sz="quarter" idx="12"/>
          </p:nvPr>
        </p:nvSpPr>
        <p:spPr/>
        <p:txBody>
          <a:bodyPr/>
          <a:lstStyle/>
          <a:p>
            <a:r>
              <a:rPr lang="en-NL" sz="6600" dirty="0"/>
              <a:t>Tell a compelling story about the needs of your users</a:t>
            </a:r>
          </a:p>
        </p:txBody>
      </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1821637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2F15C42-2A87-5F77-65AE-1071305B2E88}"/>
              </a:ext>
            </a:extLst>
          </p:cNvPr>
          <p:cNvSpPr>
            <a:spLocks noGrp="1"/>
          </p:cNvSpPr>
          <p:nvPr>
            <p:ph type="body" sz="quarter" idx="12"/>
          </p:nvPr>
        </p:nvSpPr>
        <p:spPr/>
        <p:txBody>
          <a:bodyPr/>
          <a:lstStyle/>
          <a:p>
            <a:r>
              <a:rPr lang="en-NL" sz="8800" dirty="0"/>
              <a:t>Make key decisions</a:t>
            </a:r>
            <a:endParaRPr lang="en-NL" dirty="0"/>
          </a:p>
        </p:txBody>
      </p:sp>
    </p:spTree>
    <p:extLst>
      <p:ext uri="{BB962C8B-B14F-4D97-AF65-F5344CB8AC3E}">
        <p14:creationId xmlns:p14="http://schemas.microsoft.com/office/powerpoint/2010/main" val="4150575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37119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5DAF0A4-1132-4FDA-61B2-576D234E38F3}"/>
              </a:ext>
            </a:extLst>
          </p:cNvPr>
          <p:cNvSpPr>
            <a:spLocks noGrp="1"/>
          </p:cNvSpPr>
          <p:nvPr>
            <p:ph type="body" sz="quarter" idx="12"/>
          </p:nvPr>
        </p:nvSpPr>
        <p:spPr/>
        <p:txBody>
          <a:bodyPr/>
          <a:lstStyle/>
          <a:p>
            <a:r>
              <a:rPr lang="en-NL" sz="8800" dirty="0"/>
              <a:t>Release planning</a:t>
            </a:r>
            <a:endParaRPr lang="en-NL" dirty="0"/>
          </a:p>
        </p:txBody>
      </p:sp>
    </p:spTree>
    <p:extLst>
      <p:ext uri="{BB962C8B-B14F-4D97-AF65-F5344CB8AC3E}">
        <p14:creationId xmlns:p14="http://schemas.microsoft.com/office/powerpoint/2010/main" val="191025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7155337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A46410F-F43E-04C5-A7AD-48F6A3D1799D}"/>
              </a:ext>
            </a:extLst>
          </p:cNvPr>
          <p:cNvSpPr>
            <a:spLocks noGrp="1"/>
          </p:cNvSpPr>
          <p:nvPr>
            <p:ph type="body" sz="quarter" idx="12"/>
          </p:nvPr>
        </p:nvSpPr>
        <p:spPr/>
        <p:txBody>
          <a:bodyPr/>
          <a:lstStyle/>
          <a:p>
            <a:r>
              <a:rPr lang="en-NL" sz="8000" dirty="0"/>
              <a:t>Write Product </a:t>
            </a:r>
            <a:br>
              <a:rPr lang="en-NL" sz="8000" dirty="0"/>
            </a:br>
            <a:r>
              <a:rPr lang="en-NL" sz="8000" dirty="0"/>
              <a:t>Backlog Items</a:t>
            </a:r>
          </a:p>
        </p:txBody>
      </p:sp>
    </p:spTree>
    <p:extLst>
      <p:ext uri="{BB962C8B-B14F-4D97-AF65-F5344CB8AC3E}">
        <p14:creationId xmlns:p14="http://schemas.microsoft.com/office/powerpoint/2010/main" val="524079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9806666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4753682-B6FF-8478-F648-C75844874E16}"/>
              </a:ext>
            </a:extLst>
          </p:cNvPr>
          <p:cNvSpPr>
            <a:spLocks noGrp="1"/>
          </p:cNvSpPr>
          <p:nvPr>
            <p:ph type="body" sz="quarter" idx="12"/>
          </p:nvPr>
        </p:nvSpPr>
        <p:spPr/>
        <p:txBody>
          <a:bodyPr/>
          <a:lstStyle/>
          <a:p>
            <a:r>
              <a:rPr lang="en-NL" sz="8800" dirty="0"/>
              <a:t>Test Product Backlog Items</a:t>
            </a:r>
            <a:endParaRPr lang="en-NL" dirty="0"/>
          </a:p>
        </p:txBody>
      </p:sp>
    </p:spTree>
    <p:extLst>
      <p:ext uri="{BB962C8B-B14F-4D97-AF65-F5344CB8AC3E}">
        <p14:creationId xmlns:p14="http://schemas.microsoft.com/office/powerpoint/2010/main" val="2996585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dirty="0"/>
              <a:t>V1.6</a:t>
            </a:r>
          </a:p>
        </p:txBody>
      </p:sp>
    </p:spTree>
    <p:extLst>
      <p:ext uri="{BB962C8B-B14F-4D97-AF65-F5344CB8AC3E}">
        <p14:creationId xmlns:p14="http://schemas.microsoft.com/office/powerpoint/2010/main" val="21085207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8447445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67AB664-0E63-AA60-3969-FC34A950232E}"/>
              </a:ext>
            </a:extLst>
          </p:cNvPr>
          <p:cNvSpPr>
            <a:spLocks noGrp="1"/>
          </p:cNvSpPr>
          <p:nvPr>
            <p:ph type="body" sz="quarter" idx="12"/>
          </p:nvPr>
        </p:nvSpPr>
        <p:spPr/>
        <p:txBody>
          <a:bodyPr/>
          <a:lstStyle/>
          <a:p>
            <a:r>
              <a:rPr lang="en-NL" sz="8000" dirty="0"/>
              <a:t>Accept Product Backlog Items</a:t>
            </a:r>
          </a:p>
        </p:txBody>
      </p:sp>
    </p:spTree>
    <p:extLst>
      <p:ext uri="{BB962C8B-B14F-4D97-AF65-F5344CB8AC3E}">
        <p14:creationId xmlns:p14="http://schemas.microsoft.com/office/powerpoint/2010/main" val="3367245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1992135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32FFBFB-AC54-D27E-CFC5-67088FA93D21}"/>
              </a:ext>
            </a:extLst>
          </p:cNvPr>
          <p:cNvSpPr>
            <a:spLocks noGrp="1"/>
          </p:cNvSpPr>
          <p:nvPr>
            <p:ph type="body" sz="quarter" idx="12"/>
          </p:nvPr>
        </p:nvSpPr>
        <p:spPr/>
        <p:txBody>
          <a:bodyPr/>
          <a:lstStyle/>
          <a:p>
            <a:r>
              <a:rPr lang="en-NL" sz="8800" dirty="0"/>
              <a:t>Track sprint </a:t>
            </a:r>
            <a:br>
              <a:rPr lang="en-NL" sz="8800" dirty="0"/>
            </a:br>
            <a:r>
              <a:rPr lang="en-NL" sz="8800" dirty="0"/>
              <a:t>progress</a:t>
            </a:r>
            <a:endParaRPr lang="en-NL" dirty="0"/>
          </a:p>
        </p:txBody>
      </p:sp>
    </p:spTree>
    <p:extLst>
      <p:ext uri="{BB962C8B-B14F-4D97-AF65-F5344CB8AC3E}">
        <p14:creationId xmlns:p14="http://schemas.microsoft.com/office/powerpoint/2010/main" val="48526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8388581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BF0D88A-5F3B-2E20-5488-006903B8DA9A}"/>
              </a:ext>
            </a:extLst>
          </p:cNvPr>
          <p:cNvSpPr>
            <a:spLocks noGrp="1"/>
          </p:cNvSpPr>
          <p:nvPr>
            <p:ph type="body" sz="quarter" idx="12"/>
          </p:nvPr>
        </p:nvSpPr>
        <p:spPr/>
        <p:txBody>
          <a:bodyPr/>
          <a:lstStyle/>
          <a:p>
            <a:r>
              <a:rPr lang="en-NL" sz="8000" dirty="0"/>
              <a:t>Create the </a:t>
            </a:r>
            <a:br>
              <a:rPr lang="en-NL" sz="8000" dirty="0"/>
            </a:br>
            <a:r>
              <a:rPr lang="en-NL" sz="8000" dirty="0"/>
              <a:t>Sprint Backlog</a:t>
            </a:r>
          </a:p>
        </p:txBody>
      </p:sp>
    </p:spTree>
    <p:extLst>
      <p:ext uri="{BB962C8B-B14F-4D97-AF65-F5344CB8AC3E}">
        <p14:creationId xmlns:p14="http://schemas.microsoft.com/office/powerpoint/2010/main" val="3870904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7155275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A7AD89F-12F2-FBCE-E18C-9E28093FBB7D}"/>
              </a:ext>
            </a:extLst>
          </p:cNvPr>
          <p:cNvSpPr>
            <a:spLocks noGrp="1"/>
          </p:cNvSpPr>
          <p:nvPr>
            <p:ph type="body" sz="quarter" idx="12"/>
          </p:nvPr>
        </p:nvSpPr>
        <p:spPr/>
        <p:txBody>
          <a:bodyPr/>
          <a:lstStyle/>
          <a:p>
            <a:r>
              <a:rPr lang="en-NL" sz="8800" dirty="0"/>
              <a:t>Perform user </a:t>
            </a:r>
            <a:br>
              <a:rPr lang="en-NL" sz="8800" dirty="0"/>
            </a:br>
            <a:r>
              <a:rPr lang="en-NL" sz="8800" dirty="0"/>
              <a:t>interviews</a:t>
            </a:r>
            <a:endParaRPr lang="en-NL" dirty="0"/>
          </a:p>
        </p:txBody>
      </p:sp>
    </p:spTree>
    <p:extLst>
      <p:ext uri="{BB962C8B-B14F-4D97-AF65-F5344CB8AC3E}">
        <p14:creationId xmlns:p14="http://schemas.microsoft.com/office/powerpoint/2010/main" val="2721894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1118186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E59206-E1F2-384B-BCD8-F597E75BC49F}"/>
              </a:ext>
            </a:extLst>
          </p:cNvPr>
          <p:cNvSpPr>
            <a:spLocks noGrp="1"/>
          </p:cNvSpPr>
          <p:nvPr>
            <p:ph type="body" sz="quarter" idx="12"/>
          </p:nvPr>
        </p:nvSpPr>
        <p:spPr/>
        <p:txBody>
          <a:bodyPr/>
          <a:lstStyle/>
          <a:p>
            <a:r>
              <a:rPr lang="en-NL" sz="8800" dirty="0"/>
              <a:t>Create user </a:t>
            </a:r>
            <a:br>
              <a:rPr lang="en-NL" sz="8800" dirty="0"/>
            </a:br>
            <a:r>
              <a:rPr lang="en-NL" sz="8800" dirty="0"/>
              <a:t>surveys</a:t>
            </a:r>
            <a:endParaRPr lang="en-NL" dirty="0"/>
          </a:p>
        </p:txBody>
      </p:sp>
    </p:spTree>
    <p:extLst>
      <p:ext uri="{BB962C8B-B14F-4D97-AF65-F5344CB8AC3E}">
        <p14:creationId xmlns:p14="http://schemas.microsoft.com/office/powerpoint/2010/main" val="258827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0">
            <a:extLst>
              <a:ext uri="{FF2B5EF4-FFF2-40B4-BE49-F238E27FC236}">
                <a16:creationId xmlns:a16="http://schemas.microsoft.com/office/drawing/2014/main" id="{E4DF7941-50C1-FB78-5902-5B3930DA502E}"/>
              </a:ext>
            </a:extLst>
          </p:cNvPr>
          <p:cNvSpPr txBox="1"/>
          <p:nvPr/>
        </p:nvSpPr>
        <p:spPr>
          <a:xfrm>
            <a:off x="1751953" y="4404477"/>
            <a:ext cx="4347665"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should a Product Owner perform?</a:t>
            </a:r>
            <a:endParaRPr lang="en-NL" sz="1000" dirty="0">
              <a:solidFill>
                <a:schemeClr val="bg1">
                  <a:lumMod val="50000"/>
                </a:schemeClr>
              </a:solidFill>
              <a:latin typeface="Ubuntu" panose="020B0504030602030204" pitchFamily="34" charset="0"/>
            </a:endParaRPr>
          </a:p>
        </p:txBody>
      </p:sp>
      <p:pic>
        <p:nvPicPr>
          <p:cNvPr id="6" name="Afbeelding 5">
            <a:extLst>
              <a:ext uri="{FF2B5EF4-FFF2-40B4-BE49-F238E27FC236}">
                <a16:creationId xmlns:a16="http://schemas.microsoft.com/office/drawing/2014/main" id="{91C3AECC-5AF5-1631-0F4C-6A7FC375CAB6}"/>
              </a:ext>
            </a:extLst>
          </p:cNvPr>
          <p:cNvPicPr>
            <a:picLocks noChangeAspect="1"/>
          </p:cNvPicPr>
          <p:nvPr/>
        </p:nvPicPr>
        <p:blipFill>
          <a:blip r:embed="rId2">
            <a:clrChange>
              <a:clrFrom>
                <a:srgbClr val="FEFEFE"/>
              </a:clrFrom>
              <a:clrTo>
                <a:srgbClr val="FEFEFE">
                  <a:alpha val="0"/>
                </a:srgbClr>
              </a:clrTo>
            </a:clrChange>
          </a:blip>
          <a:stretch>
            <a:fillRect/>
          </a:stretch>
        </p:blipFill>
        <p:spPr>
          <a:xfrm>
            <a:off x="497714" y="513783"/>
            <a:ext cx="6771560" cy="4320000"/>
          </a:xfrm>
          <a:prstGeom prst="rect">
            <a:avLst/>
          </a:prstGeom>
        </p:spPr>
      </p:pic>
    </p:spTree>
    <p:extLst>
      <p:ext uri="{BB962C8B-B14F-4D97-AF65-F5344CB8AC3E}">
        <p14:creationId xmlns:p14="http://schemas.microsoft.com/office/powerpoint/2010/main" val="402589087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41399201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BB4F3A0-872C-CEEB-28D9-7F1E99700851}"/>
              </a:ext>
            </a:extLst>
          </p:cNvPr>
          <p:cNvSpPr>
            <a:spLocks noGrp="1"/>
          </p:cNvSpPr>
          <p:nvPr>
            <p:ph type="body" sz="quarter" idx="12"/>
          </p:nvPr>
        </p:nvSpPr>
        <p:spPr/>
        <p:txBody>
          <a:bodyPr/>
          <a:lstStyle/>
          <a:p>
            <a:r>
              <a:rPr lang="en-NL" sz="8800" dirty="0"/>
              <a:t>Inspect Metrics</a:t>
            </a:r>
            <a:endParaRPr lang="en-NL" dirty="0"/>
          </a:p>
        </p:txBody>
      </p:sp>
    </p:spTree>
    <p:extLst>
      <p:ext uri="{BB962C8B-B14F-4D97-AF65-F5344CB8AC3E}">
        <p14:creationId xmlns:p14="http://schemas.microsoft.com/office/powerpoint/2010/main" val="37756378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6682311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C070E2CD-0371-DC83-547F-B2BBEDDB491E}"/>
              </a:ext>
            </a:extLst>
          </p:cNvPr>
          <p:cNvSpPr>
            <a:spLocks noGrp="1"/>
          </p:cNvSpPr>
          <p:nvPr>
            <p:ph type="body" sz="quarter" idx="12"/>
          </p:nvPr>
        </p:nvSpPr>
        <p:spPr/>
        <p:txBody>
          <a:bodyPr/>
          <a:lstStyle/>
          <a:p>
            <a:r>
              <a:rPr lang="en-NL" sz="7200" dirty="0"/>
              <a:t>Find a solution to reach the desired Outcome</a:t>
            </a:r>
          </a:p>
        </p:txBody>
      </p:sp>
    </p:spTree>
    <p:extLst>
      <p:ext uri="{BB962C8B-B14F-4D97-AF65-F5344CB8AC3E}">
        <p14:creationId xmlns:p14="http://schemas.microsoft.com/office/powerpoint/2010/main" val="3667944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40837562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B71AC29-0FEF-2F8A-8246-84802262FA33}"/>
              </a:ext>
            </a:extLst>
          </p:cNvPr>
          <p:cNvSpPr>
            <a:spLocks noGrp="1"/>
          </p:cNvSpPr>
          <p:nvPr>
            <p:ph type="body" sz="quarter" idx="12"/>
          </p:nvPr>
        </p:nvSpPr>
        <p:spPr/>
        <p:txBody>
          <a:bodyPr/>
          <a:lstStyle/>
          <a:p>
            <a:r>
              <a:rPr lang="en-NL" sz="6600" dirty="0"/>
              <a:t>Host Product Backlog refinement sessions</a:t>
            </a:r>
          </a:p>
        </p:txBody>
      </p:sp>
    </p:spTree>
    <p:extLst>
      <p:ext uri="{BB962C8B-B14F-4D97-AF65-F5344CB8AC3E}">
        <p14:creationId xmlns:p14="http://schemas.microsoft.com/office/powerpoint/2010/main" val="1481605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7145583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38C3351-06CE-26E7-5BF4-226770A0DFF7}"/>
              </a:ext>
            </a:extLst>
          </p:cNvPr>
          <p:cNvSpPr>
            <a:spLocks noGrp="1"/>
          </p:cNvSpPr>
          <p:nvPr>
            <p:ph type="body" sz="quarter" idx="12"/>
          </p:nvPr>
        </p:nvSpPr>
        <p:spPr/>
        <p:txBody>
          <a:bodyPr/>
          <a:lstStyle/>
          <a:p>
            <a:r>
              <a:rPr lang="en-NL" sz="8800" dirty="0"/>
              <a:t>Design an </a:t>
            </a:r>
            <a:br>
              <a:rPr lang="en-NL" sz="8800" dirty="0"/>
            </a:br>
            <a:r>
              <a:rPr lang="en-NL" sz="8800" dirty="0"/>
              <a:t>A/B test plan</a:t>
            </a:r>
            <a:endParaRPr lang="en-NL" dirty="0"/>
          </a:p>
        </p:txBody>
      </p:sp>
    </p:spTree>
    <p:extLst>
      <p:ext uri="{BB962C8B-B14F-4D97-AF65-F5344CB8AC3E}">
        <p14:creationId xmlns:p14="http://schemas.microsoft.com/office/powerpoint/2010/main" val="2612488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37148967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CCB8008-7257-7812-C4B3-44328E0335B3}"/>
              </a:ext>
            </a:extLst>
          </p:cNvPr>
          <p:cNvSpPr>
            <a:spLocks noGrp="1"/>
          </p:cNvSpPr>
          <p:nvPr>
            <p:ph type="body" sz="quarter" idx="12"/>
          </p:nvPr>
        </p:nvSpPr>
        <p:spPr/>
        <p:txBody>
          <a:bodyPr/>
          <a:lstStyle/>
          <a:p>
            <a:r>
              <a:rPr lang="en-NL" sz="8000" dirty="0"/>
              <a:t>Perform market research</a:t>
            </a:r>
          </a:p>
        </p:txBody>
      </p:sp>
    </p:spTree>
    <p:extLst>
      <p:ext uri="{BB962C8B-B14F-4D97-AF65-F5344CB8AC3E}">
        <p14:creationId xmlns:p14="http://schemas.microsoft.com/office/powerpoint/2010/main" val="2981038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dirty="0"/>
              <a:t>V1.6</a:t>
            </a:r>
          </a:p>
        </p:txBody>
      </p:sp>
    </p:spTree>
    <p:extLst>
      <p:ext uri="{BB962C8B-B14F-4D97-AF65-F5344CB8AC3E}">
        <p14:creationId xmlns:p14="http://schemas.microsoft.com/office/powerpoint/2010/main" val="164812523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20919128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FF6BAA9-C985-6D5A-26AB-0F97A74BC569}"/>
              </a:ext>
            </a:extLst>
          </p:cNvPr>
          <p:cNvSpPr>
            <a:spLocks noGrp="1"/>
          </p:cNvSpPr>
          <p:nvPr>
            <p:ph type="body" sz="quarter" idx="12"/>
          </p:nvPr>
        </p:nvSpPr>
        <p:spPr/>
        <p:txBody>
          <a:bodyPr/>
          <a:lstStyle/>
          <a:p>
            <a:r>
              <a:rPr lang="en-NL" sz="8800" dirty="0"/>
              <a:t>Negotiate a supplier contract</a:t>
            </a:r>
            <a:endParaRPr lang="en-NL" dirty="0"/>
          </a:p>
        </p:txBody>
      </p:sp>
    </p:spTree>
    <p:extLst>
      <p:ext uri="{BB962C8B-B14F-4D97-AF65-F5344CB8AC3E}">
        <p14:creationId xmlns:p14="http://schemas.microsoft.com/office/powerpoint/2010/main" val="4108217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87826606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A843665-FB04-B1D4-D714-378DEC9F22BA}"/>
              </a:ext>
            </a:extLst>
          </p:cNvPr>
          <p:cNvSpPr>
            <a:spLocks noGrp="1"/>
          </p:cNvSpPr>
          <p:nvPr>
            <p:ph type="body" sz="quarter" idx="12"/>
          </p:nvPr>
        </p:nvSpPr>
        <p:spPr/>
        <p:txBody>
          <a:bodyPr/>
          <a:lstStyle/>
          <a:p>
            <a:r>
              <a:rPr lang="en-NL" sz="8800" dirty="0"/>
              <a:t>Purchase hardware</a:t>
            </a:r>
            <a:endParaRPr lang="en-NL" dirty="0"/>
          </a:p>
        </p:txBody>
      </p:sp>
    </p:spTree>
    <p:extLst>
      <p:ext uri="{BB962C8B-B14F-4D97-AF65-F5344CB8AC3E}">
        <p14:creationId xmlns:p14="http://schemas.microsoft.com/office/powerpoint/2010/main" val="40105131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48890964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4A7B902-755F-8890-3227-BB226842B328}"/>
              </a:ext>
            </a:extLst>
          </p:cNvPr>
          <p:cNvSpPr>
            <a:spLocks noGrp="1"/>
          </p:cNvSpPr>
          <p:nvPr>
            <p:ph type="body" sz="quarter" idx="12"/>
          </p:nvPr>
        </p:nvSpPr>
        <p:spPr/>
        <p:txBody>
          <a:bodyPr/>
          <a:lstStyle/>
          <a:p>
            <a:r>
              <a:rPr lang="en-NL" sz="8000" dirty="0"/>
              <a:t>Investigate a </a:t>
            </a:r>
            <a:br>
              <a:rPr lang="en-NL" sz="8000" dirty="0"/>
            </a:br>
            <a:r>
              <a:rPr lang="en-NL" sz="8000" dirty="0"/>
              <a:t>new Product proposition</a:t>
            </a:r>
            <a:endParaRPr lang="en-NL" sz="9700" dirty="0"/>
          </a:p>
        </p:txBody>
      </p:sp>
    </p:spTree>
    <p:extLst>
      <p:ext uri="{BB962C8B-B14F-4D97-AF65-F5344CB8AC3E}">
        <p14:creationId xmlns:p14="http://schemas.microsoft.com/office/powerpoint/2010/main" val="273841378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70375215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1D6EF3F-19CB-7435-7420-E1D680545A84}"/>
              </a:ext>
            </a:extLst>
          </p:cNvPr>
          <p:cNvSpPr>
            <a:spLocks noGrp="1"/>
          </p:cNvSpPr>
          <p:nvPr>
            <p:ph type="body" sz="quarter" idx="12"/>
          </p:nvPr>
        </p:nvSpPr>
        <p:spPr/>
        <p:txBody>
          <a:bodyPr/>
          <a:lstStyle/>
          <a:p>
            <a:r>
              <a:rPr lang="en-NL" sz="8000" dirty="0"/>
              <a:t>Create financial reports</a:t>
            </a:r>
          </a:p>
        </p:txBody>
      </p:sp>
    </p:spTree>
    <p:extLst>
      <p:ext uri="{BB962C8B-B14F-4D97-AF65-F5344CB8AC3E}">
        <p14:creationId xmlns:p14="http://schemas.microsoft.com/office/powerpoint/2010/main" val="112021592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69824105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C049244-D8BA-0934-C91D-7D804C3372F6}"/>
              </a:ext>
            </a:extLst>
          </p:cNvPr>
          <p:cNvSpPr>
            <a:spLocks noGrp="1"/>
          </p:cNvSpPr>
          <p:nvPr>
            <p:ph type="body" sz="quarter" idx="12"/>
          </p:nvPr>
        </p:nvSpPr>
        <p:spPr/>
        <p:txBody>
          <a:bodyPr/>
          <a:lstStyle/>
          <a:p>
            <a:r>
              <a:rPr lang="en-NL" sz="8800" dirty="0"/>
              <a:t>Analyse</a:t>
            </a:r>
            <a:br>
              <a:rPr lang="en-NL" sz="8800" dirty="0"/>
            </a:br>
            <a:r>
              <a:rPr lang="en-NL" sz="8800" dirty="0"/>
              <a:t>competitors</a:t>
            </a:r>
            <a:endParaRPr lang="en-NL" dirty="0"/>
          </a:p>
        </p:txBody>
      </p:sp>
    </p:spTree>
    <p:extLst>
      <p:ext uri="{BB962C8B-B14F-4D97-AF65-F5344CB8AC3E}">
        <p14:creationId xmlns:p14="http://schemas.microsoft.com/office/powerpoint/2010/main" val="920278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AA850F4-A93F-C549-B477-DEC636479EC6}"/>
              </a:ext>
            </a:extLst>
          </p:cNvPr>
          <p:cNvSpPr>
            <a:spLocks noGrp="1"/>
          </p:cNvSpPr>
          <p:nvPr>
            <p:ph type="title"/>
          </p:nvPr>
        </p:nvSpPr>
        <p:spPr/>
        <p:txBody>
          <a:bodyPr/>
          <a:lstStyle/>
          <a:p>
            <a:r>
              <a:rPr lang="en-NL" sz="8800" dirty="0"/>
              <a:t>PRODUCT TEAM</a:t>
            </a:r>
          </a:p>
        </p:txBody>
      </p:sp>
      <p:sp>
        <p:nvSpPr>
          <p:cNvPr id="24" name="Hexagon 23">
            <a:extLst>
              <a:ext uri="{FF2B5EF4-FFF2-40B4-BE49-F238E27FC236}">
                <a16:creationId xmlns:a16="http://schemas.microsoft.com/office/drawing/2014/main" id="{B77BC908-5A71-5648-86F4-1DD501B1A47A}"/>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Hexagon 24">
            <a:extLst>
              <a:ext uri="{FF2B5EF4-FFF2-40B4-BE49-F238E27FC236}">
                <a16:creationId xmlns:a16="http://schemas.microsoft.com/office/drawing/2014/main" id="{CA52172E-44FE-964B-8A80-395B31A859C7}"/>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Hexagon 25">
            <a:extLst>
              <a:ext uri="{FF2B5EF4-FFF2-40B4-BE49-F238E27FC236}">
                <a16:creationId xmlns:a16="http://schemas.microsoft.com/office/drawing/2014/main" id="{08EC8FA2-7049-534E-A372-EC6A91A4CE79}"/>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7" name="Hexagon 26">
            <a:extLst>
              <a:ext uri="{FF2B5EF4-FFF2-40B4-BE49-F238E27FC236}">
                <a16:creationId xmlns:a16="http://schemas.microsoft.com/office/drawing/2014/main" id="{718BA15D-DE98-8D43-9A3F-36F37A37AF2D}"/>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Hexagon 27">
            <a:extLst>
              <a:ext uri="{FF2B5EF4-FFF2-40B4-BE49-F238E27FC236}">
                <a16:creationId xmlns:a16="http://schemas.microsoft.com/office/drawing/2014/main" id="{5EF61F84-17B4-324C-9CD3-E07B3D18F12C}"/>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Hexagon 28">
            <a:extLst>
              <a:ext uri="{FF2B5EF4-FFF2-40B4-BE49-F238E27FC236}">
                <a16:creationId xmlns:a16="http://schemas.microsoft.com/office/drawing/2014/main" id="{6099D7E0-C13A-7847-84ED-EA0C5524E554}"/>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Hexagon 29">
            <a:extLst>
              <a:ext uri="{FF2B5EF4-FFF2-40B4-BE49-F238E27FC236}">
                <a16:creationId xmlns:a16="http://schemas.microsoft.com/office/drawing/2014/main" id="{920910FA-5581-F04C-9A39-2A4938FE8099}"/>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Hexagon 30">
            <a:extLst>
              <a:ext uri="{FF2B5EF4-FFF2-40B4-BE49-F238E27FC236}">
                <a16:creationId xmlns:a16="http://schemas.microsoft.com/office/drawing/2014/main" id="{8BBDE08F-BA25-4943-9CD6-08F91133CB36}"/>
              </a:ext>
            </a:extLst>
          </p:cNvPr>
          <p:cNvSpPr/>
          <p:nvPr/>
        </p:nvSpPr>
        <p:spPr>
          <a:xfrm>
            <a:off x="7483969"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Hexagon 31">
            <a:extLst>
              <a:ext uri="{FF2B5EF4-FFF2-40B4-BE49-F238E27FC236}">
                <a16:creationId xmlns:a16="http://schemas.microsoft.com/office/drawing/2014/main" id="{1FBA123F-FD40-8849-9469-AF75E6B929B7}"/>
              </a:ext>
            </a:extLst>
          </p:cNvPr>
          <p:cNvSpPr/>
          <p:nvPr/>
        </p:nvSpPr>
        <p:spPr>
          <a:xfrm>
            <a:off x="7479750"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Hexagon 32">
            <a:extLst>
              <a:ext uri="{FF2B5EF4-FFF2-40B4-BE49-F238E27FC236}">
                <a16:creationId xmlns:a16="http://schemas.microsoft.com/office/drawing/2014/main" id="{A5F73996-9447-1848-B658-78DFF6A9C779}"/>
              </a:ext>
            </a:extLst>
          </p:cNvPr>
          <p:cNvSpPr/>
          <p:nvPr/>
        </p:nvSpPr>
        <p:spPr>
          <a:xfrm>
            <a:off x="7479750"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Hexagon 33">
            <a:extLst>
              <a:ext uri="{FF2B5EF4-FFF2-40B4-BE49-F238E27FC236}">
                <a16:creationId xmlns:a16="http://schemas.microsoft.com/office/drawing/2014/main" id="{275693F2-68C2-3E4F-BA5E-B253F0E64904}"/>
              </a:ext>
            </a:extLst>
          </p:cNvPr>
          <p:cNvSpPr/>
          <p:nvPr/>
        </p:nvSpPr>
        <p:spPr>
          <a:xfrm>
            <a:off x="7475530"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5" name="Hexagon 34">
            <a:extLst>
              <a:ext uri="{FF2B5EF4-FFF2-40B4-BE49-F238E27FC236}">
                <a16:creationId xmlns:a16="http://schemas.microsoft.com/office/drawing/2014/main" id="{0037A2A0-8D75-B940-835C-26E592882C69}"/>
              </a:ext>
            </a:extLst>
          </p:cNvPr>
          <p:cNvSpPr/>
          <p:nvPr/>
        </p:nvSpPr>
        <p:spPr>
          <a:xfrm>
            <a:off x="7477640"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6" name="Hexagon 35">
            <a:extLst>
              <a:ext uri="{FF2B5EF4-FFF2-40B4-BE49-F238E27FC236}">
                <a16:creationId xmlns:a16="http://schemas.microsoft.com/office/drawing/2014/main" id="{34ABA7B3-653A-E24D-B127-F6F5AEBE2C7B}"/>
              </a:ext>
            </a:extLst>
          </p:cNvPr>
          <p:cNvSpPr/>
          <p:nvPr/>
        </p:nvSpPr>
        <p:spPr>
          <a:xfrm>
            <a:off x="7473421"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7" name="Hexagon 36">
            <a:extLst>
              <a:ext uri="{FF2B5EF4-FFF2-40B4-BE49-F238E27FC236}">
                <a16:creationId xmlns:a16="http://schemas.microsoft.com/office/drawing/2014/main" id="{980F8705-E6AE-3E4B-9146-F98BFFE8E753}"/>
              </a:ext>
            </a:extLst>
          </p:cNvPr>
          <p:cNvSpPr/>
          <p:nvPr/>
        </p:nvSpPr>
        <p:spPr>
          <a:xfrm>
            <a:off x="7483969"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4" name="TextBox 7">
            <a:extLst>
              <a:ext uri="{FF2B5EF4-FFF2-40B4-BE49-F238E27FC236}">
                <a16:creationId xmlns:a16="http://schemas.microsoft.com/office/drawing/2014/main" id="{A63477CF-126C-D053-2DE4-8D0B0B0F0FE4}"/>
              </a:ext>
            </a:extLst>
          </p:cNvPr>
          <p:cNvSpPr txBox="1"/>
          <p:nvPr/>
        </p:nvSpPr>
        <p:spPr>
          <a:xfrm>
            <a:off x="1386453" y="3334222"/>
            <a:ext cx="5078634" cy="522259"/>
          </a:xfrm>
          <a:prstGeom prst="rect">
            <a:avLst/>
          </a:prstGeom>
          <a:noFill/>
        </p:spPr>
        <p:txBody>
          <a:bodyPr wrap="none" rtlCol="0">
            <a:spAutoFit/>
          </a:bodyPr>
          <a:lstStyle/>
          <a:p>
            <a:pPr algn="ctr">
              <a:lnSpc>
                <a:spcPct val="150000"/>
              </a:lnSpc>
            </a:pPr>
            <a:r>
              <a:rPr lang="en-GB" sz="1000" dirty="0">
                <a:solidFill>
                  <a:schemeClr val="bg1">
                    <a:lumMod val="50000"/>
                  </a:schemeClr>
                </a:solidFill>
                <a:latin typeface="Ubuntu" panose="020B0504030602030204" pitchFamily="34" charset="0"/>
              </a:rPr>
              <a:t>Having product management activities that cannot be picked up by the Scrum Team?</a:t>
            </a:r>
            <a:br>
              <a:rPr lang="en-GB" sz="1000" dirty="0">
                <a:solidFill>
                  <a:schemeClr val="bg1">
                    <a:lumMod val="50000"/>
                  </a:schemeClr>
                </a:solidFill>
                <a:latin typeface="Ubuntu" panose="020B0504030602030204" pitchFamily="34" charset="0"/>
              </a:rPr>
            </a:br>
            <a:r>
              <a:rPr lang="en-GB" sz="1000" dirty="0">
                <a:solidFill>
                  <a:schemeClr val="bg1">
                    <a:lumMod val="50000"/>
                  </a:schemeClr>
                </a:solidFill>
                <a:latin typeface="Ubuntu" panose="020B0504030602030204" pitchFamily="34" charset="0"/>
              </a:rPr>
              <a:t>Have a look around and see how you can be helped by experts outside of the team.</a:t>
            </a:r>
          </a:p>
        </p:txBody>
      </p:sp>
    </p:spTree>
    <p:extLst>
      <p:ext uri="{BB962C8B-B14F-4D97-AF65-F5344CB8AC3E}">
        <p14:creationId xmlns:p14="http://schemas.microsoft.com/office/powerpoint/2010/main" val="160637952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40473659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54F670B-0849-3A1E-9D61-DD527AF2CC3C}"/>
              </a:ext>
            </a:extLst>
          </p:cNvPr>
          <p:cNvSpPr>
            <a:spLocks noGrp="1"/>
          </p:cNvSpPr>
          <p:nvPr>
            <p:ph type="body" sz="quarter" idx="12"/>
          </p:nvPr>
        </p:nvSpPr>
        <p:spPr/>
        <p:txBody>
          <a:bodyPr/>
          <a:lstStyle/>
          <a:p>
            <a:r>
              <a:rPr lang="en-NL" sz="9700" dirty="0"/>
              <a:t>Create the </a:t>
            </a:r>
            <a:br>
              <a:rPr lang="en-NL" sz="9700" dirty="0"/>
            </a:br>
            <a:r>
              <a:rPr lang="en-NL" sz="9700" dirty="0"/>
              <a:t>Product Goal</a:t>
            </a:r>
          </a:p>
        </p:txBody>
      </p:sp>
    </p:spTree>
    <p:extLst>
      <p:ext uri="{BB962C8B-B14F-4D97-AF65-F5344CB8AC3E}">
        <p14:creationId xmlns:p14="http://schemas.microsoft.com/office/powerpoint/2010/main" val="22026284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37817144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8DE4728-6E12-B3E5-1322-9ED6410725D5}"/>
              </a:ext>
            </a:extLst>
          </p:cNvPr>
          <p:cNvSpPr>
            <a:spLocks noGrp="1"/>
          </p:cNvSpPr>
          <p:nvPr>
            <p:ph type="body" sz="quarter" idx="12"/>
          </p:nvPr>
        </p:nvSpPr>
        <p:spPr/>
        <p:txBody>
          <a:bodyPr/>
          <a:lstStyle/>
          <a:p>
            <a:r>
              <a:rPr lang="en-NL" sz="8000" dirty="0"/>
              <a:t>Plan marketing activities</a:t>
            </a:r>
          </a:p>
        </p:txBody>
      </p:sp>
    </p:spTree>
    <p:extLst>
      <p:ext uri="{BB962C8B-B14F-4D97-AF65-F5344CB8AC3E}">
        <p14:creationId xmlns:p14="http://schemas.microsoft.com/office/powerpoint/2010/main" val="26264241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0322961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401293629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6503640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405691421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55747226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571237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dirty="0"/>
              <a:t>V1.6</a:t>
            </a:r>
          </a:p>
        </p:txBody>
      </p:sp>
    </p:spTree>
    <p:extLst>
      <p:ext uri="{BB962C8B-B14F-4D97-AF65-F5344CB8AC3E}">
        <p14:creationId xmlns:p14="http://schemas.microsoft.com/office/powerpoint/2010/main" val="286104833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673249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9B5D185-A0B5-E8B4-63BD-5E73E6E9D23A}"/>
              </a:ext>
            </a:extLst>
          </p:cNvPr>
          <p:cNvSpPr>
            <a:spLocks noGrp="1"/>
          </p:cNvSpPr>
          <p:nvPr>
            <p:ph type="body" sz="quarter" idx="12"/>
          </p:nvPr>
        </p:nvSpPr>
        <p:spPr/>
        <p:txBody>
          <a:bodyPr/>
          <a:lstStyle/>
          <a:p>
            <a:r>
              <a:rPr lang="en-NL" dirty="0"/>
              <a:t>Propose a Sprint Goal</a:t>
            </a:r>
          </a:p>
        </p:txBody>
      </p:sp>
    </p:spTree>
    <p:extLst>
      <p:ext uri="{BB962C8B-B14F-4D97-AF65-F5344CB8AC3E}">
        <p14:creationId xmlns:p14="http://schemas.microsoft.com/office/powerpoint/2010/main" val="1788883334"/>
      </p:ext>
    </p:extLst>
  </p:cSld>
  <p:clrMapOvr>
    <a:masterClrMapping/>
  </p:clrMapOvr>
</p:sld>
</file>

<file path=ppt/theme/theme1.xml><?xml version="1.0" encoding="utf-8"?>
<a:theme xmlns:a="http://schemas.openxmlformats.org/drawingml/2006/main" name="SF Bordered Card 2023">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F.TEMPLATE.GAMES.NEW.2023.PRINTBLEED" id="{AA0D1F58-8BFA-BF40-B290-FAA129F6ED63}" vid="{9301F3C2-96EA-5C4E-9565-246AD8FFD42A}"/>
    </a:ext>
  </a:extLst>
</a:theme>
</file>

<file path=ppt/theme/theme2.xml><?xml version="1.0" encoding="utf-8"?>
<a:theme xmlns:a="http://schemas.openxmlformats.org/drawingml/2006/main" name="SF 2023 spli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3.xml><?xml version="1.0" encoding="utf-8"?>
<a:theme xmlns:a="http://schemas.openxmlformats.org/drawingml/2006/main" name="SF 2023 Full Backgroun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SF.TEMPLATE.GAMES.NEW.2023.PRINTBLEED</Template>
  <TotalTime>204</TotalTime>
  <Words>555</Words>
  <Application>Microsoft Macintosh PowerPoint</Application>
  <PresentationFormat>Custom</PresentationFormat>
  <Paragraphs>98</Paragraphs>
  <Slides>80</Slides>
  <Notes>4</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80</vt:i4>
      </vt:variant>
    </vt:vector>
  </HeadingPairs>
  <TitlesOfParts>
    <vt:vector size="90" baseType="lpstr">
      <vt:lpstr>Ubuntu Light</vt:lpstr>
      <vt:lpstr>Ubuntu</vt:lpstr>
      <vt:lpstr>Arial</vt:lpstr>
      <vt:lpstr>American Captain</vt:lpstr>
      <vt:lpstr>Calibri</vt:lpstr>
      <vt:lpstr>Manrope</vt:lpstr>
      <vt:lpstr>Marvel</vt:lpstr>
      <vt:lpstr>SF Bordered Card 2023</vt:lpstr>
      <vt:lpstr>SF 2023 split</vt:lpstr>
      <vt:lpstr>SF 2023 Full Background</vt:lpstr>
      <vt:lpstr>PowerPoint Presentation</vt:lpstr>
      <vt:lpstr>Facilitate the Game</vt:lpstr>
      <vt:lpstr>PowerPoint Presentation</vt:lpstr>
      <vt:lpstr>PowerPoint Presentation</vt:lpstr>
      <vt:lpstr>PowerPoint Presentation</vt:lpstr>
      <vt:lpstr>PowerPoint Presentation</vt:lpstr>
      <vt:lpstr>PRODUCT TEAM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291</cp:revision>
  <cp:lastPrinted>2022-12-21T23:38:05Z</cp:lastPrinted>
  <dcterms:created xsi:type="dcterms:W3CDTF">2020-03-02T18:23:14Z</dcterms:created>
  <dcterms:modified xsi:type="dcterms:W3CDTF">2023-10-23T12:21:32Z</dcterms:modified>
</cp:coreProperties>
</file>

<file path=docProps/thumbnail.jpeg>
</file>